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70" r:id="rId6"/>
    <p:sldId id="271" r:id="rId7"/>
    <p:sldId id="272" r:id="rId8"/>
    <p:sldId id="283" r:id="rId9"/>
    <p:sldId id="273" r:id="rId10"/>
    <p:sldId id="274" r:id="rId11"/>
    <p:sldId id="275" r:id="rId12"/>
    <p:sldId id="259" r:id="rId13"/>
    <p:sldId id="276" r:id="rId14"/>
    <p:sldId id="277" r:id="rId15"/>
    <p:sldId id="278" r:id="rId16"/>
    <p:sldId id="284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AD5"/>
    <a:srgbClr val="FFFFFF"/>
    <a:srgbClr val="F7F8F8"/>
    <a:srgbClr val="EE7A3A"/>
    <a:srgbClr val="7EC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 varScale="1">
        <p:scale>
          <a:sx n="141" d="100"/>
          <a:sy n="141" d="100"/>
        </p:scale>
        <p:origin x="88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5DD85-ECA9-4649-8801-DC10D7348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2C2F9-7C21-4968-8948-BF105F9E2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E89EA9-22D0-45FC-9102-9DD3D767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D9C83-3D6B-447E-B617-36AC3A58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F7DEC-1913-4107-B004-1F7B8DA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6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42CED-075F-4B9A-AD9E-21DAD288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1435D0-E733-4A3D-99AC-3553E0C5F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668DA0-C846-4731-B1C5-A7AF6F31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28B630-B7B5-4DA0-87CC-2549D1DD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20D8A-14F2-473F-9ADC-1E918C14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79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BC834D-BBC3-4C82-A43B-5993556DA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635CBB-A492-4B82-AFAE-416B8AB0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0B1CE-0395-441C-99B8-64EDFAFAA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2C8E66-FDC7-4B4D-BD7D-2F0D7155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8FD452-DCE2-4B13-A3D2-E61646F9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72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BD1AD-171B-4874-89E5-1E354DE3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74D0AD-C5C7-4A6C-8E5F-757B3DDB8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5D3510-D5FD-4E6F-B285-841EF64B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3ED49-DBE6-49B9-B669-995D053F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4A7E9-F5D9-410C-B984-8B36E14F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11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F0C65-435A-4EA4-A53B-53705FEC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08DDB7-E8B3-407B-A274-DB3D0108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9575F-BA61-4919-BF90-4304A9C5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C1B1C-987E-4324-BFD8-64291A40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666B1-EA5E-4E24-A7EA-FA37739A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0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46A71-A899-4BAE-AEAB-3ED5BA00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0C2A2C-DD0F-43CB-8E85-3B00C04E3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A5CAE0-1196-4901-8084-76959EB70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6EDA7B-FCBF-4A7A-BD02-F264811A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A1526C-002E-4FC6-B094-53DB3D84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0D9AD8-A4D0-407E-BA36-27274704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7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3046B-6489-4C77-A27D-A3CBCE57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7A2045-BE80-47B1-B587-7085CEEB7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C0932-DFB2-477D-899D-AE83F3515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E16485-D7AE-4663-9A83-362172F81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A3DA01-8F13-4F94-8AFA-F1F3C2E37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8F036C-827A-4085-B2C4-146E9E65C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668C71-79A0-4C4E-A813-6D0F1956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74065B-A36D-4D09-8B30-DCEC0C94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3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AA3DE-CE06-4C2D-94BB-74D029B4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AF5522-C591-4A90-AD50-B2517E139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C12AE8-A222-40B3-A47D-A279B356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901476-939E-4647-A45D-CF91611F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5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9E994D-A997-49A6-A544-2986B2298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FA21C6-31F0-4049-9D4D-7512A669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47173-BFA1-4343-96E4-6E4BCBEB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8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CF2C8-2229-4C16-9F44-91D8D0540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3EB41C-73B4-4FDE-AB67-FBCB9B99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76D3B-2102-4829-ADA7-9C957C965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91664F-3B40-4526-8167-C9496BD6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8DF1A-8C4D-42C0-B426-E6E8FF6C8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6AAAE9-D908-4105-A836-4488D676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71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4D89A-C8D8-4EB8-B833-D2655F5E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7C7E30-A30F-4AFB-A941-B0DA0DA6F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935808-CFA0-4705-8AD7-BFA618AC5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5E0B91-228B-4E8E-9085-23CED833E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5AA376-955A-438E-B442-6F4DB860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D1DE3C-3E47-4CED-9905-30AB0048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09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862A6A-A492-4624-8ED0-1B781D4C8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3BDF4-AA9D-4C01-B853-9AD8A3547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BDA8F-75A4-413E-B6D3-9CA2DAE88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3BFEB-5B7E-4D21-9A9E-D50B8C826F18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BDCDB-38C2-4196-BE5E-101BA0B58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4DDCA-44E1-44BA-9152-4EEF29930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7B97A-FFE6-4B19-A54C-1A3E31333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9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7DF4A-B560-4FF7-AF6B-DC0A8FB2893E}"/>
              </a:ext>
            </a:extLst>
          </p:cNvPr>
          <p:cNvSpPr txBox="1"/>
          <p:nvPr/>
        </p:nvSpPr>
        <p:spPr>
          <a:xfrm>
            <a:off x="2310296" y="1536174"/>
            <a:ext cx="4129657" cy="3785652"/>
          </a:xfrm>
          <a:prstGeom prst="rect">
            <a:avLst/>
          </a:prstGeom>
          <a:noFill/>
          <a:ln w="762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0" b="1" spc="-300" dirty="0"/>
              <a:t>2023</a:t>
            </a:r>
          </a:p>
          <a:p>
            <a:r>
              <a:rPr lang="en-US" altLang="ko-KR" sz="8000" b="1" spc="-300" dirty="0"/>
              <a:t>MAKERS</a:t>
            </a:r>
          </a:p>
          <a:p>
            <a:r>
              <a:rPr lang="en-US" altLang="ko-KR" sz="8000" b="1" spc="-300" dirty="0"/>
              <a:t>DAY</a:t>
            </a:r>
            <a:endParaRPr lang="ko-KR" altLang="en-US" sz="8000" b="1" spc="-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DD844-6DEA-4977-B9C9-644A546598D2}"/>
              </a:ext>
            </a:extLst>
          </p:cNvPr>
          <p:cNvSpPr txBox="1"/>
          <p:nvPr/>
        </p:nvSpPr>
        <p:spPr>
          <a:xfrm>
            <a:off x="2310296" y="532182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700" dirty="0"/>
              <a:t>WEEK 3</a:t>
            </a:r>
            <a:endParaRPr lang="ko-KR" altLang="en-US" sz="1200" spc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47B2F-F625-46F1-A809-9A317F76E9E4}"/>
              </a:ext>
            </a:extLst>
          </p:cNvPr>
          <p:cNvSpPr txBox="1"/>
          <p:nvPr/>
        </p:nvSpPr>
        <p:spPr>
          <a:xfrm>
            <a:off x="5008805" y="1259174"/>
            <a:ext cx="1482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spc="700" dirty="0"/>
              <a:t>SMARCLE</a:t>
            </a:r>
            <a:endParaRPr lang="ko-KR" altLang="en-US" sz="1200" spc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C0CA5-D8E6-41BA-9D7D-8CF82328045B}"/>
              </a:ext>
            </a:extLst>
          </p:cNvPr>
          <p:cNvSpPr txBox="1"/>
          <p:nvPr/>
        </p:nvSpPr>
        <p:spPr>
          <a:xfrm rot="5400000">
            <a:off x="5370378" y="4062506"/>
            <a:ext cx="2518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1000" dirty="0"/>
              <a:t>Legend NINE</a:t>
            </a:r>
            <a:endParaRPr lang="ko-KR" altLang="en-US" sz="1200" spc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E32B4F-1934-407C-AC71-6A8FC3A5797A}"/>
              </a:ext>
            </a:extLst>
          </p:cNvPr>
          <p:cNvSpPr/>
          <p:nvPr/>
        </p:nvSpPr>
        <p:spPr>
          <a:xfrm>
            <a:off x="2310296" y="1536175"/>
            <a:ext cx="4129657" cy="3785651"/>
          </a:xfrm>
          <a:custGeom>
            <a:avLst/>
            <a:gdLst>
              <a:gd name="connsiteX0" fmla="*/ 0 w 4129657"/>
              <a:gd name="connsiteY0" fmla="*/ 0 h 3785651"/>
              <a:gd name="connsiteX1" fmla="*/ 507358 w 4129657"/>
              <a:gd name="connsiteY1" fmla="*/ 0 h 3785651"/>
              <a:gd name="connsiteX2" fmla="*/ 1179902 w 4129657"/>
              <a:gd name="connsiteY2" fmla="*/ 0 h 3785651"/>
              <a:gd name="connsiteX3" fmla="*/ 1645963 w 4129657"/>
              <a:gd name="connsiteY3" fmla="*/ 0 h 3785651"/>
              <a:gd name="connsiteX4" fmla="*/ 2153321 w 4129657"/>
              <a:gd name="connsiteY4" fmla="*/ 0 h 3785651"/>
              <a:gd name="connsiteX5" fmla="*/ 2784569 w 4129657"/>
              <a:gd name="connsiteY5" fmla="*/ 0 h 3785651"/>
              <a:gd name="connsiteX6" fmla="*/ 3374520 w 4129657"/>
              <a:gd name="connsiteY6" fmla="*/ 0 h 3785651"/>
              <a:gd name="connsiteX7" fmla="*/ 4129657 w 4129657"/>
              <a:gd name="connsiteY7" fmla="*/ 0 h 3785651"/>
              <a:gd name="connsiteX8" fmla="*/ 4129657 w 4129657"/>
              <a:gd name="connsiteY8" fmla="*/ 578664 h 3785651"/>
              <a:gd name="connsiteX9" fmla="*/ 4129657 w 4129657"/>
              <a:gd name="connsiteY9" fmla="*/ 1157328 h 3785651"/>
              <a:gd name="connsiteX10" fmla="*/ 4129657 w 4129657"/>
              <a:gd name="connsiteY10" fmla="*/ 1698135 h 3785651"/>
              <a:gd name="connsiteX11" fmla="*/ 4129657 w 4129657"/>
              <a:gd name="connsiteY11" fmla="*/ 2201086 h 3785651"/>
              <a:gd name="connsiteX12" fmla="*/ 4129657 w 4129657"/>
              <a:gd name="connsiteY12" fmla="*/ 2741893 h 3785651"/>
              <a:gd name="connsiteX13" fmla="*/ 4129657 w 4129657"/>
              <a:gd name="connsiteY13" fmla="*/ 3206987 h 3785651"/>
              <a:gd name="connsiteX14" fmla="*/ 4129657 w 4129657"/>
              <a:gd name="connsiteY14" fmla="*/ 3785651 h 3785651"/>
              <a:gd name="connsiteX15" fmla="*/ 3539706 w 4129657"/>
              <a:gd name="connsiteY15" fmla="*/ 3785651 h 3785651"/>
              <a:gd name="connsiteX16" fmla="*/ 2867162 w 4129657"/>
              <a:gd name="connsiteY16" fmla="*/ 3785651 h 3785651"/>
              <a:gd name="connsiteX17" fmla="*/ 2277211 w 4129657"/>
              <a:gd name="connsiteY17" fmla="*/ 3785651 h 3785651"/>
              <a:gd name="connsiteX18" fmla="*/ 1811150 w 4129657"/>
              <a:gd name="connsiteY18" fmla="*/ 3785651 h 3785651"/>
              <a:gd name="connsiteX19" fmla="*/ 1179902 w 4129657"/>
              <a:gd name="connsiteY19" fmla="*/ 3785651 h 3785651"/>
              <a:gd name="connsiteX20" fmla="*/ 631248 w 4129657"/>
              <a:gd name="connsiteY20" fmla="*/ 3785651 h 3785651"/>
              <a:gd name="connsiteX21" fmla="*/ 0 w 4129657"/>
              <a:gd name="connsiteY21" fmla="*/ 3785651 h 3785651"/>
              <a:gd name="connsiteX22" fmla="*/ 0 w 4129657"/>
              <a:gd name="connsiteY22" fmla="*/ 3206987 h 3785651"/>
              <a:gd name="connsiteX23" fmla="*/ 0 w 4129657"/>
              <a:gd name="connsiteY23" fmla="*/ 2590467 h 3785651"/>
              <a:gd name="connsiteX24" fmla="*/ 0 w 4129657"/>
              <a:gd name="connsiteY24" fmla="*/ 1973947 h 3785651"/>
              <a:gd name="connsiteX25" fmla="*/ 0 w 4129657"/>
              <a:gd name="connsiteY25" fmla="*/ 1546709 h 3785651"/>
              <a:gd name="connsiteX26" fmla="*/ 0 w 4129657"/>
              <a:gd name="connsiteY26" fmla="*/ 968045 h 3785651"/>
              <a:gd name="connsiteX27" fmla="*/ 0 w 4129657"/>
              <a:gd name="connsiteY27" fmla="*/ 465094 h 3785651"/>
              <a:gd name="connsiteX28" fmla="*/ 0 w 4129657"/>
              <a:gd name="connsiteY28" fmla="*/ 0 h 378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129657" h="3785651" extrusionOk="0">
                <a:moveTo>
                  <a:pt x="0" y="0"/>
                </a:moveTo>
                <a:cubicBezTo>
                  <a:pt x="213154" y="-52954"/>
                  <a:pt x="336213" y="27608"/>
                  <a:pt x="507358" y="0"/>
                </a:cubicBezTo>
                <a:cubicBezTo>
                  <a:pt x="678503" y="-27608"/>
                  <a:pt x="1022117" y="65574"/>
                  <a:pt x="1179902" y="0"/>
                </a:cubicBezTo>
                <a:cubicBezTo>
                  <a:pt x="1337687" y="-65574"/>
                  <a:pt x="1493910" y="44595"/>
                  <a:pt x="1645963" y="0"/>
                </a:cubicBezTo>
                <a:cubicBezTo>
                  <a:pt x="1798016" y="-44595"/>
                  <a:pt x="1920485" y="58719"/>
                  <a:pt x="2153321" y="0"/>
                </a:cubicBezTo>
                <a:cubicBezTo>
                  <a:pt x="2386157" y="-58719"/>
                  <a:pt x="2583019" y="22507"/>
                  <a:pt x="2784569" y="0"/>
                </a:cubicBezTo>
                <a:cubicBezTo>
                  <a:pt x="2986119" y="-22507"/>
                  <a:pt x="3111811" y="18917"/>
                  <a:pt x="3374520" y="0"/>
                </a:cubicBezTo>
                <a:cubicBezTo>
                  <a:pt x="3637229" y="-18917"/>
                  <a:pt x="3867884" y="881"/>
                  <a:pt x="4129657" y="0"/>
                </a:cubicBezTo>
                <a:cubicBezTo>
                  <a:pt x="4144568" y="116194"/>
                  <a:pt x="4105007" y="371665"/>
                  <a:pt x="4129657" y="578664"/>
                </a:cubicBezTo>
                <a:cubicBezTo>
                  <a:pt x="4154307" y="785663"/>
                  <a:pt x="4126691" y="917514"/>
                  <a:pt x="4129657" y="1157328"/>
                </a:cubicBezTo>
                <a:cubicBezTo>
                  <a:pt x="4132623" y="1397142"/>
                  <a:pt x="4125568" y="1462445"/>
                  <a:pt x="4129657" y="1698135"/>
                </a:cubicBezTo>
                <a:cubicBezTo>
                  <a:pt x="4133746" y="1933825"/>
                  <a:pt x="4106418" y="2020646"/>
                  <a:pt x="4129657" y="2201086"/>
                </a:cubicBezTo>
                <a:cubicBezTo>
                  <a:pt x="4152896" y="2381526"/>
                  <a:pt x="4068760" y="2478654"/>
                  <a:pt x="4129657" y="2741893"/>
                </a:cubicBezTo>
                <a:cubicBezTo>
                  <a:pt x="4190554" y="3005132"/>
                  <a:pt x="4077151" y="3002886"/>
                  <a:pt x="4129657" y="3206987"/>
                </a:cubicBezTo>
                <a:cubicBezTo>
                  <a:pt x="4182163" y="3411088"/>
                  <a:pt x="4123142" y="3540225"/>
                  <a:pt x="4129657" y="3785651"/>
                </a:cubicBezTo>
                <a:cubicBezTo>
                  <a:pt x="3893825" y="3840277"/>
                  <a:pt x="3750993" y="3733171"/>
                  <a:pt x="3539706" y="3785651"/>
                </a:cubicBezTo>
                <a:cubicBezTo>
                  <a:pt x="3328419" y="3838131"/>
                  <a:pt x="3160719" y="3728482"/>
                  <a:pt x="2867162" y="3785651"/>
                </a:cubicBezTo>
                <a:cubicBezTo>
                  <a:pt x="2573605" y="3842820"/>
                  <a:pt x="2429147" y="3761204"/>
                  <a:pt x="2277211" y="3785651"/>
                </a:cubicBezTo>
                <a:cubicBezTo>
                  <a:pt x="2125275" y="3810098"/>
                  <a:pt x="2009038" y="3763011"/>
                  <a:pt x="1811150" y="3785651"/>
                </a:cubicBezTo>
                <a:cubicBezTo>
                  <a:pt x="1613262" y="3808291"/>
                  <a:pt x="1339126" y="3775879"/>
                  <a:pt x="1179902" y="3785651"/>
                </a:cubicBezTo>
                <a:cubicBezTo>
                  <a:pt x="1020678" y="3795423"/>
                  <a:pt x="775376" y="3769519"/>
                  <a:pt x="631248" y="3785651"/>
                </a:cubicBezTo>
                <a:cubicBezTo>
                  <a:pt x="487120" y="3801783"/>
                  <a:pt x="244467" y="3714753"/>
                  <a:pt x="0" y="3785651"/>
                </a:cubicBezTo>
                <a:cubicBezTo>
                  <a:pt x="-14272" y="3510081"/>
                  <a:pt x="42316" y="3389367"/>
                  <a:pt x="0" y="3206987"/>
                </a:cubicBezTo>
                <a:cubicBezTo>
                  <a:pt x="-42316" y="3024607"/>
                  <a:pt x="48114" y="2848601"/>
                  <a:pt x="0" y="2590467"/>
                </a:cubicBezTo>
                <a:cubicBezTo>
                  <a:pt x="-48114" y="2332333"/>
                  <a:pt x="54488" y="2159052"/>
                  <a:pt x="0" y="1973947"/>
                </a:cubicBezTo>
                <a:cubicBezTo>
                  <a:pt x="-54488" y="1788842"/>
                  <a:pt x="28035" y="1689293"/>
                  <a:pt x="0" y="1546709"/>
                </a:cubicBezTo>
                <a:cubicBezTo>
                  <a:pt x="-28035" y="1404125"/>
                  <a:pt x="59689" y="1205057"/>
                  <a:pt x="0" y="968045"/>
                </a:cubicBezTo>
                <a:cubicBezTo>
                  <a:pt x="-59689" y="731033"/>
                  <a:pt x="36302" y="668131"/>
                  <a:pt x="0" y="465094"/>
                </a:cubicBezTo>
                <a:cubicBezTo>
                  <a:pt x="-36302" y="262057"/>
                  <a:pt x="18280" y="20920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6329314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26082-9311-49C5-B026-A0BCCF4A0145}"/>
              </a:ext>
            </a:extLst>
          </p:cNvPr>
          <p:cNvSpPr txBox="1"/>
          <p:nvPr/>
        </p:nvSpPr>
        <p:spPr>
          <a:xfrm>
            <a:off x="10487687" y="6604084"/>
            <a:ext cx="1704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이계무</a:t>
            </a:r>
            <a:r>
              <a:rPr lang="en-US" altLang="ko-KR" sz="105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</a:t>
            </a:r>
            <a:r>
              <a:rPr lang="ko-KR" altLang="en-US" sz="105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105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오승민</a:t>
            </a:r>
            <a:r>
              <a:rPr lang="en-US" altLang="ko-KR" sz="105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</a:t>
            </a:r>
            <a:r>
              <a:rPr lang="ko-KR" altLang="en-US" sz="105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105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박찬얼</a:t>
            </a:r>
            <a:r>
              <a:rPr lang="en-US" altLang="ko-KR" sz="105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</a:t>
            </a:r>
            <a:r>
              <a:rPr lang="ko-KR" altLang="en-US" sz="105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박경준</a:t>
            </a:r>
          </a:p>
        </p:txBody>
      </p:sp>
    </p:spTree>
    <p:extLst>
      <p:ext uri="{BB962C8B-B14F-4D97-AF65-F5344CB8AC3E}">
        <p14:creationId xmlns:p14="http://schemas.microsoft.com/office/powerpoint/2010/main" val="253332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D9A4AD-3CD4-4010-9320-35272E14C9EB}"/>
              </a:ext>
            </a:extLst>
          </p:cNvPr>
          <p:cNvSpPr/>
          <p:nvPr/>
        </p:nvSpPr>
        <p:spPr>
          <a:xfrm>
            <a:off x="4549913" y="684696"/>
            <a:ext cx="3092174" cy="5716104"/>
          </a:xfrm>
          <a:prstGeom prst="rect">
            <a:avLst/>
          </a:prstGeom>
          <a:noFill/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3092174"/>
                      <a:gd name="connsiteY0" fmla="*/ 0 h 5716104"/>
                      <a:gd name="connsiteX1" fmla="*/ 515362 w 3092174"/>
                      <a:gd name="connsiteY1" fmla="*/ 0 h 5716104"/>
                      <a:gd name="connsiteX2" fmla="*/ 1030725 w 3092174"/>
                      <a:gd name="connsiteY2" fmla="*/ 0 h 5716104"/>
                      <a:gd name="connsiteX3" fmla="*/ 1515165 w 3092174"/>
                      <a:gd name="connsiteY3" fmla="*/ 0 h 5716104"/>
                      <a:gd name="connsiteX4" fmla="*/ 1968684 w 3092174"/>
                      <a:gd name="connsiteY4" fmla="*/ 0 h 5716104"/>
                      <a:gd name="connsiteX5" fmla="*/ 2422203 w 3092174"/>
                      <a:gd name="connsiteY5" fmla="*/ 0 h 5716104"/>
                      <a:gd name="connsiteX6" fmla="*/ 3092174 w 3092174"/>
                      <a:gd name="connsiteY6" fmla="*/ 0 h 5716104"/>
                      <a:gd name="connsiteX7" fmla="*/ 3092174 w 3092174"/>
                      <a:gd name="connsiteY7" fmla="*/ 514449 h 5716104"/>
                      <a:gd name="connsiteX8" fmla="*/ 3092174 w 3092174"/>
                      <a:gd name="connsiteY8" fmla="*/ 971738 h 5716104"/>
                      <a:gd name="connsiteX9" fmla="*/ 3092174 w 3092174"/>
                      <a:gd name="connsiteY9" fmla="*/ 1543348 h 5716104"/>
                      <a:gd name="connsiteX10" fmla="*/ 3092174 w 3092174"/>
                      <a:gd name="connsiteY10" fmla="*/ 2172120 h 5716104"/>
                      <a:gd name="connsiteX11" fmla="*/ 3092174 w 3092174"/>
                      <a:gd name="connsiteY11" fmla="*/ 2629408 h 5716104"/>
                      <a:gd name="connsiteX12" fmla="*/ 3092174 w 3092174"/>
                      <a:gd name="connsiteY12" fmla="*/ 3258179 h 5716104"/>
                      <a:gd name="connsiteX13" fmla="*/ 3092174 w 3092174"/>
                      <a:gd name="connsiteY13" fmla="*/ 3829790 h 5716104"/>
                      <a:gd name="connsiteX14" fmla="*/ 3092174 w 3092174"/>
                      <a:gd name="connsiteY14" fmla="*/ 4287078 h 5716104"/>
                      <a:gd name="connsiteX15" fmla="*/ 3092174 w 3092174"/>
                      <a:gd name="connsiteY15" fmla="*/ 4687205 h 5716104"/>
                      <a:gd name="connsiteX16" fmla="*/ 3092174 w 3092174"/>
                      <a:gd name="connsiteY16" fmla="*/ 5201655 h 5716104"/>
                      <a:gd name="connsiteX17" fmla="*/ 3092174 w 3092174"/>
                      <a:gd name="connsiteY17" fmla="*/ 5716104 h 5716104"/>
                      <a:gd name="connsiteX18" fmla="*/ 2576812 w 3092174"/>
                      <a:gd name="connsiteY18" fmla="*/ 5716104 h 5716104"/>
                      <a:gd name="connsiteX19" fmla="*/ 2092371 w 3092174"/>
                      <a:gd name="connsiteY19" fmla="*/ 5716104 h 5716104"/>
                      <a:gd name="connsiteX20" fmla="*/ 1669774 w 3092174"/>
                      <a:gd name="connsiteY20" fmla="*/ 5716104 h 5716104"/>
                      <a:gd name="connsiteX21" fmla="*/ 1216255 w 3092174"/>
                      <a:gd name="connsiteY21" fmla="*/ 5716104 h 5716104"/>
                      <a:gd name="connsiteX22" fmla="*/ 639049 w 3092174"/>
                      <a:gd name="connsiteY22" fmla="*/ 5716104 h 5716104"/>
                      <a:gd name="connsiteX23" fmla="*/ 0 w 3092174"/>
                      <a:gd name="connsiteY23" fmla="*/ 5716104 h 5716104"/>
                      <a:gd name="connsiteX24" fmla="*/ 0 w 3092174"/>
                      <a:gd name="connsiteY24" fmla="*/ 5201655 h 5716104"/>
                      <a:gd name="connsiteX25" fmla="*/ 0 w 3092174"/>
                      <a:gd name="connsiteY25" fmla="*/ 4687205 h 5716104"/>
                      <a:gd name="connsiteX26" fmla="*/ 0 w 3092174"/>
                      <a:gd name="connsiteY26" fmla="*/ 4115595 h 5716104"/>
                      <a:gd name="connsiteX27" fmla="*/ 0 w 3092174"/>
                      <a:gd name="connsiteY27" fmla="*/ 3429662 h 5716104"/>
                      <a:gd name="connsiteX28" fmla="*/ 0 w 3092174"/>
                      <a:gd name="connsiteY28" fmla="*/ 2915213 h 5716104"/>
                      <a:gd name="connsiteX29" fmla="*/ 0 w 3092174"/>
                      <a:gd name="connsiteY29" fmla="*/ 2343603 h 5716104"/>
                      <a:gd name="connsiteX30" fmla="*/ 0 w 3092174"/>
                      <a:gd name="connsiteY30" fmla="*/ 1886314 h 5716104"/>
                      <a:gd name="connsiteX31" fmla="*/ 0 w 3092174"/>
                      <a:gd name="connsiteY31" fmla="*/ 1200382 h 5716104"/>
                      <a:gd name="connsiteX32" fmla="*/ 0 w 3092174"/>
                      <a:gd name="connsiteY32" fmla="*/ 571610 h 5716104"/>
                      <a:gd name="connsiteX33" fmla="*/ 0 w 3092174"/>
                      <a:gd name="connsiteY33" fmla="*/ 0 h 571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3092174" h="5716104" extrusionOk="0">
                        <a:moveTo>
                          <a:pt x="0" y="0"/>
                        </a:moveTo>
                        <a:cubicBezTo>
                          <a:pt x="242154" y="-59488"/>
                          <a:pt x="265594" y="54685"/>
                          <a:pt x="515362" y="0"/>
                        </a:cubicBezTo>
                        <a:cubicBezTo>
                          <a:pt x="765130" y="-54685"/>
                          <a:pt x="892375" y="18307"/>
                          <a:pt x="1030725" y="0"/>
                        </a:cubicBezTo>
                        <a:cubicBezTo>
                          <a:pt x="1169075" y="-18307"/>
                          <a:pt x="1399464" y="42833"/>
                          <a:pt x="1515165" y="0"/>
                        </a:cubicBezTo>
                        <a:cubicBezTo>
                          <a:pt x="1630866" y="-42833"/>
                          <a:pt x="1846487" y="26366"/>
                          <a:pt x="1968684" y="0"/>
                        </a:cubicBezTo>
                        <a:cubicBezTo>
                          <a:pt x="2090881" y="-26366"/>
                          <a:pt x="2223454" y="18229"/>
                          <a:pt x="2422203" y="0"/>
                        </a:cubicBezTo>
                        <a:cubicBezTo>
                          <a:pt x="2620952" y="-18229"/>
                          <a:pt x="2846173" y="32737"/>
                          <a:pt x="3092174" y="0"/>
                        </a:cubicBezTo>
                        <a:cubicBezTo>
                          <a:pt x="3102214" y="123776"/>
                          <a:pt x="3037174" y="268897"/>
                          <a:pt x="3092174" y="514449"/>
                        </a:cubicBezTo>
                        <a:cubicBezTo>
                          <a:pt x="3147174" y="760001"/>
                          <a:pt x="3072616" y="750388"/>
                          <a:pt x="3092174" y="971738"/>
                        </a:cubicBezTo>
                        <a:cubicBezTo>
                          <a:pt x="3111732" y="1193088"/>
                          <a:pt x="3073229" y="1414688"/>
                          <a:pt x="3092174" y="1543348"/>
                        </a:cubicBezTo>
                        <a:cubicBezTo>
                          <a:pt x="3111119" y="1672008"/>
                          <a:pt x="3068186" y="1891231"/>
                          <a:pt x="3092174" y="2172120"/>
                        </a:cubicBezTo>
                        <a:cubicBezTo>
                          <a:pt x="3116162" y="2453009"/>
                          <a:pt x="3049419" y="2418350"/>
                          <a:pt x="3092174" y="2629408"/>
                        </a:cubicBezTo>
                        <a:cubicBezTo>
                          <a:pt x="3134929" y="2840466"/>
                          <a:pt x="3024027" y="3071292"/>
                          <a:pt x="3092174" y="3258179"/>
                        </a:cubicBezTo>
                        <a:cubicBezTo>
                          <a:pt x="3160321" y="3445066"/>
                          <a:pt x="3091162" y="3699688"/>
                          <a:pt x="3092174" y="3829790"/>
                        </a:cubicBezTo>
                        <a:cubicBezTo>
                          <a:pt x="3093186" y="3959892"/>
                          <a:pt x="3069650" y="4069231"/>
                          <a:pt x="3092174" y="4287078"/>
                        </a:cubicBezTo>
                        <a:cubicBezTo>
                          <a:pt x="3114698" y="4504925"/>
                          <a:pt x="3047352" y="4532090"/>
                          <a:pt x="3092174" y="4687205"/>
                        </a:cubicBezTo>
                        <a:cubicBezTo>
                          <a:pt x="3136996" y="4842320"/>
                          <a:pt x="3090503" y="5065093"/>
                          <a:pt x="3092174" y="5201655"/>
                        </a:cubicBezTo>
                        <a:cubicBezTo>
                          <a:pt x="3093845" y="5338217"/>
                          <a:pt x="3068985" y="5462740"/>
                          <a:pt x="3092174" y="5716104"/>
                        </a:cubicBezTo>
                        <a:cubicBezTo>
                          <a:pt x="2915134" y="5751255"/>
                          <a:pt x="2789958" y="5713042"/>
                          <a:pt x="2576812" y="5716104"/>
                        </a:cubicBezTo>
                        <a:cubicBezTo>
                          <a:pt x="2363666" y="5719166"/>
                          <a:pt x="2247664" y="5699039"/>
                          <a:pt x="2092371" y="5716104"/>
                        </a:cubicBezTo>
                        <a:cubicBezTo>
                          <a:pt x="1937078" y="5733169"/>
                          <a:pt x="1781133" y="5690933"/>
                          <a:pt x="1669774" y="5716104"/>
                        </a:cubicBezTo>
                        <a:cubicBezTo>
                          <a:pt x="1558415" y="5741275"/>
                          <a:pt x="1351674" y="5663185"/>
                          <a:pt x="1216255" y="5716104"/>
                        </a:cubicBezTo>
                        <a:cubicBezTo>
                          <a:pt x="1080836" y="5769023"/>
                          <a:pt x="878765" y="5714498"/>
                          <a:pt x="639049" y="5716104"/>
                        </a:cubicBezTo>
                        <a:cubicBezTo>
                          <a:pt x="399333" y="5717710"/>
                          <a:pt x="148993" y="5711938"/>
                          <a:pt x="0" y="5716104"/>
                        </a:cubicBezTo>
                        <a:cubicBezTo>
                          <a:pt x="-18490" y="5473394"/>
                          <a:pt x="55860" y="5406078"/>
                          <a:pt x="0" y="5201655"/>
                        </a:cubicBezTo>
                        <a:cubicBezTo>
                          <a:pt x="-55860" y="4997232"/>
                          <a:pt x="54751" y="4873778"/>
                          <a:pt x="0" y="4687205"/>
                        </a:cubicBezTo>
                        <a:cubicBezTo>
                          <a:pt x="-54751" y="4500632"/>
                          <a:pt x="34338" y="4283356"/>
                          <a:pt x="0" y="4115595"/>
                        </a:cubicBezTo>
                        <a:cubicBezTo>
                          <a:pt x="-34338" y="3947834"/>
                          <a:pt x="32101" y="3580934"/>
                          <a:pt x="0" y="3429662"/>
                        </a:cubicBezTo>
                        <a:cubicBezTo>
                          <a:pt x="-32101" y="3278390"/>
                          <a:pt x="46472" y="3068688"/>
                          <a:pt x="0" y="2915213"/>
                        </a:cubicBezTo>
                        <a:cubicBezTo>
                          <a:pt x="-46472" y="2761738"/>
                          <a:pt x="31871" y="2617119"/>
                          <a:pt x="0" y="2343603"/>
                        </a:cubicBezTo>
                        <a:cubicBezTo>
                          <a:pt x="-31871" y="2070087"/>
                          <a:pt x="42522" y="1995573"/>
                          <a:pt x="0" y="1886314"/>
                        </a:cubicBezTo>
                        <a:cubicBezTo>
                          <a:pt x="-42522" y="1777055"/>
                          <a:pt x="19681" y="1416929"/>
                          <a:pt x="0" y="1200382"/>
                        </a:cubicBezTo>
                        <a:cubicBezTo>
                          <a:pt x="-19681" y="983835"/>
                          <a:pt x="48760" y="700312"/>
                          <a:pt x="0" y="571610"/>
                        </a:cubicBezTo>
                        <a:cubicBezTo>
                          <a:pt x="-48760" y="442908"/>
                          <a:pt x="13787" y="2587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0AFDC36-7170-47E4-AF01-3987150B57D1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E3C6EC-734C-49CB-84AC-1449AD069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99" y="976244"/>
            <a:ext cx="1912602" cy="52456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BB007E-8C79-4B0D-ABD8-F79397E53197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/>
              <a:t>WEEK 4</a:t>
            </a:r>
            <a:endParaRPr lang="ko-KR" altLang="en-US" sz="800" spc="700" dirty="0"/>
          </a:p>
        </p:txBody>
      </p:sp>
    </p:spTree>
    <p:extLst>
      <p:ext uri="{BB962C8B-B14F-4D97-AF65-F5344CB8AC3E}">
        <p14:creationId xmlns:p14="http://schemas.microsoft.com/office/powerpoint/2010/main" val="241695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D9A4AD-3CD4-4010-9320-35272E14C9EB}"/>
              </a:ext>
            </a:extLst>
          </p:cNvPr>
          <p:cNvSpPr/>
          <p:nvPr/>
        </p:nvSpPr>
        <p:spPr>
          <a:xfrm>
            <a:off x="2261938" y="-237391"/>
            <a:ext cx="7613582" cy="7802848"/>
          </a:xfrm>
          <a:prstGeom prst="rect">
            <a:avLst/>
          </a:prstGeom>
          <a:noFill/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6880761"/>
                      <a:gd name="connsiteX1" fmla="*/ 585660 w 7613582"/>
                      <a:gd name="connsiteY1" fmla="*/ 0 h 6880761"/>
                      <a:gd name="connsiteX2" fmla="*/ 1171320 w 7613582"/>
                      <a:gd name="connsiteY2" fmla="*/ 0 h 6880761"/>
                      <a:gd name="connsiteX3" fmla="*/ 1680845 w 7613582"/>
                      <a:gd name="connsiteY3" fmla="*/ 0 h 6880761"/>
                      <a:gd name="connsiteX4" fmla="*/ 2114233 w 7613582"/>
                      <a:gd name="connsiteY4" fmla="*/ 0 h 6880761"/>
                      <a:gd name="connsiteX5" fmla="*/ 2547622 w 7613582"/>
                      <a:gd name="connsiteY5" fmla="*/ 0 h 6880761"/>
                      <a:gd name="connsiteX6" fmla="*/ 3285553 w 7613582"/>
                      <a:gd name="connsiteY6" fmla="*/ 0 h 6880761"/>
                      <a:gd name="connsiteX7" fmla="*/ 3795078 w 7613582"/>
                      <a:gd name="connsiteY7" fmla="*/ 0 h 6880761"/>
                      <a:gd name="connsiteX8" fmla="*/ 4304602 w 7613582"/>
                      <a:gd name="connsiteY8" fmla="*/ 0 h 6880761"/>
                      <a:gd name="connsiteX9" fmla="*/ 4737991 w 7613582"/>
                      <a:gd name="connsiteY9" fmla="*/ 0 h 6880761"/>
                      <a:gd name="connsiteX10" fmla="*/ 5475922 w 7613582"/>
                      <a:gd name="connsiteY10" fmla="*/ 0 h 6880761"/>
                      <a:gd name="connsiteX11" fmla="*/ 5833175 w 7613582"/>
                      <a:gd name="connsiteY11" fmla="*/ 0 h 6880761"/>
                      <a:gd name="connsiteX12" fmla="*/ 6494971 w 7613582"/>
                      <a:gd name="connsiteY12" fmla="*/ 0 h 6880761"/>
                      <a:gd name="connsiteX13" fmla="*/ 7004495 w 7613582"/>
                      <a:gd name="connsiteY13" fmla="*/ 0 h 6880761"/>
                      <a:gd name="connsiteX14" fmla="*/ 7613582 w 7613582"/>
                      <a:gd name="connsiteY14" fmla="*/ 0 h 6880761"/>
                      <a:gd name="connsiteX15" fmla="*/ 7613582 w 7613582"/>
                      <a:gd name="connsiteY15" fmla="*/ 711012 h 6880761"/>
                      <a:gd name="connsiteX16" fmla="*/ 7613582 w 7613582"/>
                      <a:gd name="connsiteY16" fmla="*/ 1215601 h 6880761"/>
                      <a:gd name="connsiteX17" fmla="*/ 7613582 w 7613582"/>
                      <a:gd name="connsiteY17" fmla="*/ 1582575 h 6880761"/>
                      <a:gd name="connsiteX18" fmla="*/ 7613582 w 7613582"/>
                      <a:gd name="connsiteY18" fmla="*/ 2155972 h 6880761"/>
                      <a:gd name="connsiteX19" fmla="*/ 7613582 w 7613582"/>
                      <a:gd name="connsiteY19" fmla="*/ 2798176 h 6880761"/>
                      <a:gd name="connsiteX20" fmla="*/ 7613582 w 7613582"/>
                      <a:gd name="connsiteY20" fmla="*/ 3165150 h 6880761"/>
                      <a:gd name="connsiteX21" fmla="*/ 7613582 w 7613582"/>
                      <a:gd name="connsiteY21" fmla="*/ 3669739 h 6880761"/>
                      <a:gd name="connsiteX22" fmla="*/ 7613582 w 7613582"/>
                      <a:gd name="connsiteY22" fmla="*/ 4243136 h 6880761"/>
                      <a:gd name="connsiteX23" fmla="*/ 7613582 w 7613582"/>
                      <a:gd name="connsiteY23" fmla="*/ 4816533 h 6880761"/>
                      <a:gd name="connsiteX24" fmla="*/ 7613582 w 7613582"/>
                      <a:gd name="connsiteY24" fmla="*/ 5252314 h 6880761"/>
                      <a:gd name="connsiteX25" fmla="*/ 7613582 w 7613582"/>
                      <a:gd name="connsiteY25" fmla="*/ 5825711 h 6880761"/>
                      <a:gd name="connsiteX26" fmla="*/ 7613582 w 7613582"/>
                      <a:gd name="connsiteY26" fmla="*/ 6880761 h 6880761"/>
                      <a:gd name="connsiteX27" fmla="*/ 7180193 w 7613582"/>
                      <a:gd name="connsiteY27" fmla="*/ 6880761 h 6880761"/>
                      <a:gd name="connsiteX28" fmla="*/ 6670669 w 7613582"/>
                      <a:gd name="connsiteY28" fmla="*/ 6880761 h 6880761"/>
                      <a:gd name="connsiteX29" fmla="*/ 6085009 w 7613582"/>
                      <a:gd name="connsiteY29" fmla="*/ 6880761 h 6880761"/>
                      <a:gd name="connsiteX30" fmla="*/ 5499349 w 7613582"/>
                      <a:gd name="connsiteY30" fmla="*/ 6880761 h 6880761"/>
                      <a:gd name="connsiteX31" fmla="*/ 4989825 w 7613582"/>
                      <a:gd name="connsiteY31" fmla="*/ 6880761 h 6880761"/>
                      <a:gd name="connsiteX32" fmla="*/ 4328029 w 7613582"/>
                      <a:gd name="connsiteY32" fmla="*/ 6880761 h 6880761"/>
                      <a:gd name="connsiteX33" fmla="*/ 3818504 w 7613582"/>
                      <a:gd name="connsiteY33" fmla="*/ 6880761 h 6880761"/>
                      <a:gd name="connsiteX34" fmla="*/ 3308980 w 7613582"/>
                      <a:gd name="connsiteY34" fmla="*/ 6880761 h 6880761"/>
                      <a:gd name="connsiteX35" fmla="*/ 2875591 w 7613582"/>
                      <a:gd name="connsiteY35" fmla="*/ 6880761 h 6880761"/>
                      <a:gd name="connsiteX36" fmla="*/ 2518339 w 7613582"/>
                      <a:gd name="connsiteY36" fmla="*/ 6880761 h 6880761"/>
                      <a:gd name="connsiteX37" fmla="*/ 1780407 w 7613582"/>
                      <a:gd name="connsiteY37" fmla="*/ 6880761 h 6880761"/>
                      <a:gd name="connsiteX38" fmla="*/ 1118611 w 7613582"/>
                      <a:gd name="connsiteY38" fmla="*/ 6880761 h 6880761"/>
                      <a:gd name="connsiteX39" fmla="*/ 685222 w 7613582"/>
                      <a:gd name="connsiteY39" fmla="*/ 6880761 h 6880761"/>
                      <a:gd name="connsiteX40" fmla="*/ 0 w 7613582"/>
                      <a:gd name="connsiteY40" fmla="*/ 6880761 h 6880761"/>
                      <a:gd name="connsiteX41" fmla="*/ 0 w 7613582"/>
                      <a:gd name="connsiteY41" fmla="*/ 6444979 h 6880761"/>
                      <a:gd name="connsiteX42" fmla="*/ 0 w 7613582"/>
                      <a:gd name="connsiteY42" fmla="*/ 6009198 h 6880761"/>
                      <a:gd name="connsiteX43" fmla="*/ 0 w 7613582"/>
                      <a:gd name="connsiteY43" fmla="*/ 5435801 h 6880761"/>
                      <a:gd name="connsiteX44" fmla="*/ 0 w 7613582"/>
                      <a:gd name="connsiteY44" fmla="*/ 5068827 h 6880761"/>
                      <a:gd name="connsiteX45" fmla="*/ 0 w 7613582"/>
                      <a:gd name="connsiteY45" fmla="*/ 4564238 h 6880761"/>
                      <a:gd name="connsiteX46" fmla="*/ 0 w 7613582"/>
                      <a:gd name="connsiteY46" fmla="*/ 3990841 h 6880761"/>
                      <a:gd name="connsiteX47" fmla="*/ 0 w 7613582"/>
                      <a:gd name="connsiteY47" fmla="*/ 3348637 h 6880761"/>
                      <a:gd name="connsiteX48" fmla="*/ 0 w 7613582"/>
                      <a:gd name="connsiteY48" fmla="*/ 2706433 h 6880761"/>
                      <a:gd name="connsiteX49" fmla="*/ 0 w 7613582"/>
                      <a:gd name="connsiteY49" fmla="*/ 2133036 h 6880761"/>
                      <a:gd name="connsiteX50" fmla="*/ 0 w 7613582"/>
                      <a:gd name="connsiteY50" fmla="*/ 1628447 h 6880761"/>
                      <a:gd name="connsiteX51" fmla="*/ 0 w 7613582"/>
                      <a:gd name="connsiteY51" fmla="*/ 917435 h 6880761"/>
                      <a:gd name="connsiteX52" fmla="*/ 0 w 7613582"/>
                      <a:gd name="connsiteY52" fmla="*/ 0 h 688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613582" h="6880761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30070" y="299167"/>
                          <a:pt x="7596103" y="471508"/>
                          <a:pt x="7613582" y="711012"/>
                        </a:cubicBezTo>
                        <a:cubicBezTo>
                          <a:pt x="7631061" y="950516"/>
                          <a:pt x="7584568" y="1031471"/>
                          <a:pt x="7613582" y="1215601"/>
                        </a:cubicBezTo>
                        <a:cubicBezTo>
                          <a:pt x="7642596" y="1399731"/>
                          <a:pt x="7570539" y="1451206"/>
                          <a:pt x="7613582" y="1582575"/>
                        </a:cubicBezTo>
                        <a:cubicBezTo>
                          <a:pt x="7656625" y="1713944"/>
                          <a:pt x="7594255" y="1894934"/>
                          <a:pt x="7613582" y="2155972"/>
                        </a:cubicBezTo>
                        <a:cubicBezTo>
                          <a:pt x="7632909" y="2417010"/>
                          <a:pt x="7586650" y="2629574"/>
                          <a:pt x="7613582" y="2798176"/>
                        </a:cubicBezTo>
                        <a:cubicBezTo>
                          <a:pt x="7640514" y="2966778"/>
                          <a:pt x="7576438" y="3049415"/>
                          <a:pt x="7613582" y="3165150"/>
                        </a:cubicBezTo>
                        <a:cubicBezTo>
                          <a:pt x="7650726" y="3280885"/>
                          <a:pt x="7609632" y="3430328"/>
                          <a:pt x="7613582" y="3669739"/>
                        </a:cubicBezTo>
                        <a:cubicBezTo>
                          <a:pt x="7617532" y="3909150"/>
                          <a:pt x="7602930" y="4029759"/>
                          <a:pt x="7613582" y="4243136"/>
                        </a:cubicBezTo>
                        <a:cubicBezTo>
                          <a:pt x="7624234" y="4456513"/>
                          <a:pt x="7581283" y="4594423"/>
                          <a:pt x="7613582" y="4816533"/>
                        </a:cubicBezTo>
                        <a:cubicBezTo>
                          <a:pt x="7645881" y="5038643"/>
                          <a:pt x="7584326" y="5101940"/>
                          <a:pt x="7613582" y="5252314"/>
                        </a:cubicBezTo>
                        <a:cubicBezTo>
                          <a:pt x="7642838" y="5402688"/>
                          <a:pt x="7589207" y="5583545"/>
                          <a:pt x="7613582" y="5825711"/>
                        </a:cubicBezTo>
                        <a:cubicBezTo>
                          <a:pt x="7637957" y="6067877"/>
                          <a:pt x="7596496" y="6616370"/>
                          <a:pt x="7613582" y="6880761"/>
                        </a:cubicBezTo>
                        <a:cubicBezTo>
                          <a:pt x="7458589" y="6895784"/>
                          <a:pt x="7369337" y="6844994"/>
                          <a:pt x="7180193" y="6880761"/>
                        </a:cubicBezTo>
                        <a:cubicBezTo>
                          <a:pt x="6991049" y="6916528"/>
                          <a:pt x="6884365" y="6861451"/>
                          <a:pt x="6670669" y="6880761"/>
                        </a:cubicBezTo>
                        <a:cubicBezTo>
                          <a:pt x="6456973" y="6900071"/>
                          <a:pt x="6354286" y="6825806"/>
                          <a:pt x="6085009" y="6880761"/>
                        </a:cubicBezTo>
                        <a:cubicBezTo>
                          <a:pt x="5815732" y="6935716"/>
                          <a:pt x="5708878" y="6842522"/>
                          <a:pt x="5499349" y="6880761"/>
                        </a:cubicBezTo>
                        <a:cubicBezTo>
                          <a:pt x="5289820" y="6919000"/>
                          <a:pt x="5126275" y="6822826"/>
                          <a:pt x="4989825" y="6880761"/>
                        </a:cubicBezTo>
                        <a:cubicBezTo>
                          <a:pt x="4853375" y="6938696"/>
                          <a:pt x="4501991" y="6805433"/>
                          <a:pt x="4328029" y="6880761"/>
                        </a:cubicBezTo>
                        <a:cubicBezTo>
                          <a:pt x="4154067" y="6956089"/>
                          <a:pt x="3978898" y="6840173"/>
                          <a:pt x="3818504" y="6880761"/>
                        </a:cubicBezTo>
                        <a:cubicBezTo>
                          <a:pt x="3658111" y="6921349"/>
                          <a:pt x="3423964" y="6823513"/>
                          <a:pt x="3308980" y="6880761"/>
                        </a:cubicBezTo>
                        <a:cubicBezTo>
                          <a:pt x="3193996" y="6938009"/>
                          <a:pt x="3073062" y="6875598"/>
                          <a:pt x="2875591" y="6880761"/>
                        </a:cubicBezTo>
                        <a:cubicBezTo>
                          <a:pt x="2678120" y="6885924"/>
                          <a:pt x="2653025" y="6855616"/>
                          <a:pt x="2518339" y="6880761"/>
                        </a:cubicBezTo>
                        <a:cubicBezTo>
                          <a:pt x="2383653" y="6905906"/>
                          <a:pt x="2096364" y="6822555"/>
                          <a:pt x="1780407" y="6880761"/>
                        </a:cubicBezTo>
                        <a:cubicBezTo>
                          <a:pt x="1464450" y="6938967"/>
                          <a:pt x="1278337" y="6816970"/>
                          <a:pt x="1118611" y="6880761"/>
                        </a:cubicBezTo>
                        <a:cubicBezTo>
                          <a:pt x="958885" y="6944552"/>
                          <a:pt x="823002" y="6863647"/>
                          <a:pt x="685222" y="6880761"/>
                        </a:cubicBezTo>
                        <a:cubicBezTo>
                          <a:pt x="547442" y="6897875"/>
                          <a:pt x="157074" y="6827231"/>
                          <a:pt x="0" y="6880761"/>
                        </a:cubicBezTo>
                        <a:cubicBezTo>
                          <a:pt x="-48631" y="6713109"/>
                          <a:pt x="52198" y="6617639"/>
                          <a:pt x="0" y="6444979"/>
                        </a:cubicBezTo>
                        <a:cubicBezTo>
                          <a:pt x="-52198" y="6272319"/>
                          <a:pt x="16500" y="6212062"/>
                          <a:pt x="0" y="6009198"/>
                        </a:cubicBezTo>
                        <a:cubicBezTo>
                          <a:pt x="-16500" y="5806334"/>
                          <a:pt x="46435" y="5686072"/>
                          <a:pt x="0" y="5435801"/>
                        </a:cubicBezTo>
                        <a:cubicBezTo>
                          <a:pt x="-46435" y="5185530"/>
                          <a:pt x="15132" y="5219017"/>
                          <a:pt x="0" y="5068827"/>
                        </a:cubicBezTo>
                        <a:cubicBezTo>
                          <a:pt x="-15132" y="4918637"/>
                          <a:pt x="15078" y="4667731"/>
                          <a:pt x="0" y="4564238"/>
                        </a:cubicBezTo>
                        <a:cubicBezTo>
                          <a:pt x="-15078" y="4460745"/>
                          <a:pt x="22563" y="4244417"/>
                          <a:pt x="0" y="3990841"/>
                        </a:cubicBezTo>
                        <a:cubicBezTo>
                          <a:pt x="-22563" y="3737265"/>
                          <a:pt x="52812" y="3567254"/>
                          <a:pt x="0" y="3348637"/>
                        </a:cubicBezTo>
                        <a:cubicBezTo>
                          <a:pt x="-52812" y="3130020"/>
                          <a:pt x="28811" y="2935716"/>
                          <a:pt x="0" y="2706433"/>
                        </a:cubicBezTo>
                        <a:cubicBezTo>
                          <a:pt x="-28811" y="2477150"/>
                          <a:pt x="45120" y="2343749"/>
                          <a:pt x="0" y="2133036"/>
                        </a:cubicBezTo>
                        <a:cubicBezTo>
                          <a:pt x="-45120" y="1922323"/>
                          <a:pt x="48237" y="1840321"/>
                          <a:pt x="0" y="1628447"/>
                        </a:cubicBezTo>
                        <a:cubicBezTo>
                          <a:pt x="-48237" y="1416573"/>
                          <a:pt x="31297" y="1204092"/>
                          <a:pt x="0" y="917435"/>
                        </a:cubicBezTo>
                        <a:cubicBezTo>
                          <a:pt x="-31297" y="630778"/>
                          <a:pt x="44156" y="4454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E3C6EC-734C-49CB-84AC-1449AD069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11" y="-2389036"/>
            <a:ext cx="7151756" cy="1961496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10DA456-1E78-4806-88B2-36F3FD981EED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EBB49-F377-49BA-A6AD-6E527DD0EA64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/>
              <a:t>WEEK 4</a:t>
            </a:r>
            <a:endParaRPr lang="ko-KR" altLang="en-US" sz="800" spc="700" dirty="0"/>
          </a:p>
        </p:txBody>
      </p:sp>
    </p:spTree>
    <p:extLst>
      <p:ext uri="{BB962C8B-B14F-4D97-AF65-F5344CB8AC3E}">
        <p14:creationId xmlns:p14="http://schemas.microsoft.com/office/powerpoint/2010/main" val="500620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4D03372-A3E2-4FAE-85B3-1215B2249BC7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EE7A3A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1E32-C235-4EF2-A9D6-E7E64201802E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>
                <a:solidFill>
                  <a:schemeClr val="bg1"/>
                </a:solidFill>
              </a:rPr>
              <a:t>WEEK 4</a:t>
            </a:r>
            <a:endParaRPr lang="ko-KR" altLang="en-US" sz="800" spc="7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115B8-FDD1-40BB-B230-F69B512BF8C4}"/>
              </a:ext>
            </a:extLst>
          </p:cNvPr>
          <p:cNvSpPr/>
          <p:nvPr/>
        </p:nvSpPr>
        <p:spPr>
          <a:xfrm>
            <a:off x="-212725" y="914399"/>
            <a:ext cx="12617450" cy="5060951"/>
          </a:xfrm>
          <a:prstGeom prst="rect">
            <a:avLst/>
          </a:prstGeom>
          <a:solidFill>
            <a:srgbClr val="F7F8F8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6880761"/>
                      <a:gd name="connsiteX1" fmla="*/ 585660 w 7613582"/>
                      <a:gd name="connsiteY1" fmla="*/ 0 h 6880761"/>
                      <a:gd name="connsiteX2" fmla="*/ 1171320 w 7613582"/>
                      <a:gd name="connsiteY2" fmla="*/ 0 h 6880761"/>
                      <a:gd name="connsiteX3" fmla="*/ 1680845 w 7613582"/>
                      <a:gd name="connsiteY3" fmla="*/ 0 h 6880761"/>
                      <a:gd name="connsiteX4" fmla="*/ 2114233 w 7613582"/>
                      <a:gd name="connsiteY4" fmla="*/ 0 h 6880761"/>
                      <a:gd name="connsiteX5" fmla="*/ 2547622 w 7613582"/>
                      <a:gd name="connsiteY5" fmla="*/ 0 h 6880761"/>
                      <a:gd name="connsiteX6" fmla="*/ 3285553 w 7613582"/>
                      <a:gd name="connsiteY6" fmla="*/ 0 h 6880761"/>
                      <a:gd name="connsiteX7" fmla="*/ 3795078 w 7613582"/>
                      <a:gd name="connsiteY7" fmla="*/ 0 h 6880761"/>
                      <a:gd name="connsiteX8" fmla="*/ 4304602 w 7613582"/>
                      <a:gd name="connsiteY8" fmla="*/ 0 h 6880761"/>
                      <a:gd name="connsiteX9" fmla="*/ 4737991 w 7613582"/>
                      <a:gd name="connsiteY9" fmla="*/ 0 h 6880761"/>
                      <a:gd name="connsiteX10" fmla="*/ 5475922 w 7613582"/>
                      <a:gd name="connsiteY10" fmla="*/ 0 h 6880761"/>
                      <a:gd name="connsiteX11" fmla="*/ 5833175 w 7613582"/>
                      <a:gd name="connsiteY11" fmla="*/ 0 h 6880761"/>
                      <a:gd name="connsiteX12" fmla="*/ 6494971 w 7613582"/>
                      <a:gd name="connsiteY12" fmla="*/ 0 h 6880761"/>
                      <a:gd name="connsiteX13" fmla="*/ 7004495 w 7613582"/>
                      <a:gd name="connsiteY13" fmla="*/ 0 h 6880761"/>
                      <a:gd name="connsiteX14" fmla="*/ 7613582 w 7613582"/>
                      <a:gd name="connsiteY14" fmla="*/ 0 h 6880761"/>
                      <a:gd name="connsiteX15" fmla="*/ 7613582 w 7613582"/>
                      <a:gd name="connsiteY15" fmla="*/ 711012 h 6880761"/>
                      <a:gd name="connsiteX16" fmla="*/ 7613582 w 7613582"/>
                      <a:gd name="connsiteY16" fmla="*/ 1215601 h 6880761"/>
                      <a:gd name="connsiteX17" fmla="*/ 7613582 w 7613582"/>
                      <a:gd name="connsiteY17" fmla="*/ 1582575 h 6880761"/>
                      <a:gd name="connsiteX18" fmla="*/ 7613582 w 7613582"/>
                      <a:gd name="connsiteY18" fmla="*/ 2155972 h 6880761"/>
                      <a:gd name="connsiteX19" fmla="*/ 7613582 w 7613582"/>
                      <a:gd name="connsiteY19" fmla="*/ 2798176 h 6880761"/>
                      <a:gd name="connsiteX20" fmla="*/ 7613582 w 7613582"/>
                      <a:gd name="connsiteY20" fmla="*/ 3165150 h 6880761"/>
                      <a:gd name="connsiteX21" fmla="*/ 7613582 w 7613582"/>
                      <a:gd name="connsiteY21" fmla="*/ 3669739 h 6880761"/>
                      <a:gd name="connsiteX22" fmla="*/ 7613582 w 7613582"/>
                      <a:gd name="connsiteY22" fmla="*/ 4243136 h 6880761"/>
                      <a:gd name="connsiteX23" fmla="*/ 7613582 w 7613582"/>
                      <a:gd name="connsiteY23" fmla="*/ 4816533 h 6880761"/>
                      <a:gd name="connsiteX24" fmla="*/ 7613582 w 7613582"/>
                      <a:gd name="connsiteY24" fmla="*/ 5252314 h 6880761"/>
                      <a:gd name="connsiteX25" fmla="*/ 7613582 w 7613582"/>
                      <a:gd name="connsiteY25" fmla="*/ 5825711 h 6880761"/>
                      <a:gd name="connsiteX26" fmla="*/ 7613582 w 7613582"/>
                      <a:gd name="connsiteY26" fmla="*/ 6880761 h 6880761"/>
                      <a:gd name="connsiteX27" fmla="*/ 7180193 w 7613582"/>
                      <a:gd name="connsiteY27" fmla="*/ 6880761 h 6880761"/>
                      <a:gd name="connsiteX28" fmla="*/ 6670669 w 7613582"/>
                      <a:gd name="connsiteY28" fmla="*/ 6880761 h 6880761"/>
                      <a:gd name="connsiteX29" fmla="*/ 6085009 w 7613582"/>
                      <a:gd name="connsiteY29" fmla="*/ 6880761 h 6880761"/>
                      <a:gd name="connsiteX30" fmla="*/ 5499349 w 7613582"/>
                      <a:gd name="connsiteY30" fmla="*/ 6880761 h 6880761"/>
                      <a:gd name="connsiteX31" fmla="*/ 4989825 w 7613582"/>
                      <a:gd name="connsiteY31" fmla="*/ 6880761 h 6880761"/>
                      <a:gd name="connsiteX32" fmla="*/ 4328029 w 7613582"/>
                      <a:gd name="connsiteY32" fmla="*/ 6880761 h 6880761"/>
                      <a:gd name="connsiteX33" fmla="*/ 3818504 w 7613582"/>
                      <a:gd name="connsiteY33" fmla="*/ 6880761 h 6880761"/>
                      <a:gd name="connsiteX34" fmla="*/ 3308980 w 7613582"/>
                      <a:gd name="connsiteY34" fmla="*/ 6880761 h 6880761"/>
                      <a:gd name="connsiteX35" fmla="*/ 2875591 w 7613582"/>
                      <a:gd name="connsiteY35" fmla="*/ 6880761 h 6880761"/>
                      <a:gd name="connsiteX36" fmla="*/ 2518339 w 7613582"/>
                      <a:gd name="connsiteY36" fmla="*/ 6880761 h 6880761"/>
                      <a:gd name="connsiteX37" fmla="*/ 1780407 w 7613582"/>
                      <a:gd name="connsiteY37" fmla="*/ 6880761 h 6880761"/>
                      <a:gd name="connsiteX38" fmla="*/ 1118611 w 7613582"/>
                      <a:gd name="connsiteY38" fmla="*/ 6880761 h 6880761"/>
                      <a:gd name="connsiteX39" fmla="*/ 685222 w 7613582"/>
                      <a:gd name="connsiteY39" fmla="*/ 6880761 h 6880761"/>
                      <a:gd name="connsiteX40" fmla="*/ 0 w 7613582"/>
                      <a:gd name="connsiteY40" fmla="*/ 6880761 h 6880761"/>
                      <a:gd name="connsiteX41" fmla="*/ 0 w 7613582"/>
                      <a:gd name="connsiteY41" fmla="*/ 6444979 h 6880761"/>
                      <a:gd name="connsiteX42" fmla="*/ 0 w 7613582"/>
                      <a:gd name="connsiteY42" fmla="*/ 6009198 h 6880761"/>
                      <a:gd name="connsiteX43" fmla="*/ 0 w 7613582"/>
                      <a:gd name="connsiteY43" fmla="*/ 5435801 h 6880761"/>
                      <a:gd name="connsiteX44" fmla="*/ 0 w 7613582"/>
                      <a:gd name="connsiteY44" fmla="*/ 5068827 h 6880761"/>
                      <a:gd name="connsiteX45" fmla="*/ 0 w 7613582"/>
                      <a:gd name="connsiteY45" fmla="*/ 4564238 h 6880761"/>
                      <a:gd name="connsiteX46" fmla="*/ 0 w 7613582"/>
                      <a:gd name="connsiteY46" fmla="*/ 3990841 h 6880761"/>
                      <a:gd name="connsiteX47" fmla="*/ 0 w 7613582"/>
                      <a:gd name="connsiteY47" fmla="*/ 3348637 h 6880761"/>
                      <a:gd name="connsiteX48" fmla="*/ 0 w 7613582"/>
                      <a:gd name="connsiteY48" fmla="*/ 2706433 h 6880761"/>
                      <a:gd name="connsiteX49" fmla="*/ 0 w 7613582"/>
                      <a:gd name="connsiteY49" fmla="*/ 2133036 h 6880761"/>
                      <a:gd name="connsiteX50" fmla="*/ 0 w 7613582"/>
                      <a:gd name="connsiteY50" fmla="*/ 1628447 h 6880761"/>
                      <a:gd name="connsiteX51" fmla="*/ 0 w 7613582"/>
                      <a:gd name="connsiteY51" fmla="*/ 917435 h 6880761"/>
                      <a:gd name="connsiteX52" fmla="*/ 0 w 7613582"/>
                      <a:gd name="connsiteY52" fmla="*/ 0 h 688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613582" h="6880761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30070" y="299167"/>
                          <a:pt x="7596103" y="471508"/>
                          <a:pt x="7613582" y="711012"/>
                        </a:cubicBezTo>
                        <a:cubicBezTo>
                          <a:pt x="7631061" y="950516"/>
                          <a:pt x="7584568" y="1031471"/>
                          <a:pt x="7613582" y="1215601"/>
                        </a:cubicBezTo>
                        <a:cubicBezTo>
                          <a:pt x="7642596" y="1399731"/>
                          <a:pt x="7570539" y="1451206"/>
                          <a:pt x="7613582" y="1582575"/>
                        </a:cubicBezTo>
                        <a:cubicBezTo>
                          <a:pt x="7656625" y="1713944"/>
                          <a:pt x="7594255" y="1894934"/>
                          <a:pt x="7613582" y="2155972"/>
                        </a:cubicBezTo>
                        <a:cubicBezTo>
                          <a:pt x="7632909" y="2417010"/>
                          <a:pt x="7586650" y="2629574"/>
                          <a:pt x="7613582" y="2798176"/>
                        </a:cubicBezTo>
                        <a:cubicBezTo>
                          <a:pt x="7640514" y="2966778"/>
                          <a:pt x="7576438" y="3049415"/>
                          <a:pt x="7613582" y="3165150"/>
                        </a:cubicBezTo>
                        <a:cubicBezTo>
                          <a:pt x="7650726" y="3280885"/>
                          <a:pt x="7609632" y="3430328"/>
                          <a:pt x="7613582" y="3669739"/>
                        </a:cubicBezTo>
                        <a:cubicBezTo>
                          <a:pt x="7617532" y="3909150"/>
                          <a:pt x="7602930" y="4029759"/>
                          <a:pt x="7613582" y="4243136"/>
                        </a:cubicBezTo>
                        <a:cubicBezTo>
                          <a:pt x="7624234" y="4456513"/>
                          <a:pt x="7581283" y="4594423"/>
                          <a:pt x="7613582" y="4816533"/>
                        </a:cubicBezTo>
                        <a:cubicBezTo>
                          <a:pt x="7645881" y="5038643"/>
                          <a:pt x="7584326" y="5101940"/>
                          <a:pt x="7613582" y="5252314"/>
                        </a:cubicBezTo>
                        <a:cubicBezTo>
                          <a:pt x="7642838" y="5402688"/>
                          <a:pt x="7589207" y="5583545"/>
                          <a:pt x="7613582" y="5825711"/>
                        </a:cubicBezTo>
                        <a:cubicBezTo>
                          <a:pt x="7637957" y="6067877"/>
                          <a:pt x="7596496" y="6616370"/>
                          <a:pt x="7613582" y="6880761"/>
                        </a:cubicBezTo>
                        <a:cubicBezTo>
                          <a:pt x="7458589" y="6895784"/>
                          <a:pt x="7369337" y="6844994"/>
                          <a:pt x="7180193" y="6880761"/>
                        </a:cubicBezTo>
                        <a:cubicBezTo>
                          <a:pt x="6991049" y="6916528"/>
                          <a:pt x="6884365" y="6861451"/>
                          <a:pt x="6670669" y="6880761"/>
                        </a:cubicBezTo>
                        <a:cubicBezTo>
                          <a:pt x="6456973" y="6900071"/>
                          <a:pt x="6354286" y="6825806"/>
                          <a:pt x="6085009" y="6880761"/>
                        </a:cubicBezTo>
                        <a:cubicBezTo>
                          <a:pt x="5815732" y="6935716"/>
                          <a:pt x="5708878" y="6842522"/>
                          <a:pt x="5499349" y="6880761"/>
                        </a:cubicBezTo>
                        <a:cubicBezTo>
                          <a:pt x="5289820" y="6919000"/>
                          <a:pt x="5126275" y="6822826"/>
                          <a:pt x="4989825" y="6880761"/>
                        </a:cubicBezTo>
                        <a:cubicBezTo>
                          <a:pt x="4853375" y="6938696"/>
                          <a:pt x="4501991" y="6805433"/>
                          <a:pt x="4328029" y="6880761"/>
                        </a:cubicBezTo>
                        <a:cubicBezTo>
                          <a:pt x="4154067" y="6956089"/>
                          <a:pt x="3978898" y="6840173"/>
                          <a:pt x="3818504" y="6880761"/>
                        </a:cubicBezTo>
                        <a:cubicBezTo>
                          <a:pt x="3658111" y="6921349"/>
                          <a:pt x="3423964" y="6823513"/>
                          <a:pt x="3308980" y="6880761"/>
                        </a:cubicBezTo>
                        <a:cubicBezTo>
                          <a:pt x="3193996" y="6938009"/>
                          <a:pt x="3073062" y="6875598"/>
                          <a:pt x="2875591" y="6880761"/>
                        </a:cubicBezTo>
                        <a:cubicBezTo>
                          <a:pt x="2678120" y="6885924"/>
                          <a:pt x="2653025" y="6855616"/>
                          <a:pt x="2518339" y="6880761"/>
                        </a:cubicBezTo>
                        <a:cubicBezTo>
                          <a:pt x="2383653" y="6905906"/>
                          <a:pt x="2096364" y="6822555"/>
                          <a:pt x="1780407" y="6880761"/>
                        </a:cubicBezTo>
                        <a:cubicBezTo>
                          <a:pt x="1464450" y="6938967"/>
                          <a:pt x="1278337" y="6816970"/>
                          <a:pt x="1118611" y="6880761"/>
                        </a:cubicBezTo>
                        <a:cubicBezTo>
                          <a:pt x="958885" y="6944552"/>
                          <a:pt x="823002" y="6863647"/>
                          <a:pt x="685222" y="6880761"/>
                        </a:cubicBezTo>
                        <a:cubicBezTo>
                          <a:pt x="547442" y="6897875"/>
                          <a:pt x="157074" y="6827231"/>
                          <a:pt x="0" y="6880761"/>
                        </a:cubicBezTo>
                        <a:cubicBezTo>
                          <a:pt x="-48631" y="6713109"/>
                          <a:pt x="52198" y="6617639"/>
                          <a:pt x="0" y="6444979"/>
                        </a:cubicBezTo>
                        <a:cubicBezTo>
                          <a:pt x="-52198" y="6272319"/>
                          <a:pt x="16500" y="6212062"/>
                          <a:pt x="0" y="6009198"/>
                        </a:cubicBezTo>
                        <a:cubicBezTo>
                          <a:pt x="-16500" y="5806334"/>
                          <a:pt x="46435" y="5686072"/>
                          <a:pt x="0" y="5435801"/>
                        </a:cubicBezTo>
                        <a:cubicBezTo>
                          <a:pt x="-46435" y="5185530"/>
                          <a:pt x="15132" y="5219017"/>
                          <a:pt x="0" y="5068827"/>
                        </a:cubicBezTo>
                        <a:cubicBezTo>
                          <a:pt x="-15132" y="4918637"/>
                          <a:pt x="15078" y="4667731"/>
                          <a:pt x="0" y="4564238"/>
                        </a:cubicBezTo>
                        <a:cubicBezTo>
                          <a:pt x="-15078" y="4460745"/>
                          <a:pt x="22563" y="4244417"/>
                          <a:pt x="0" y="3990841"/>
                        </a:cubicBezTo>
                        <a:cubicBezTo>
                          <a:pt x="-22563" y="3737265"/>
                          <a:pt x="52812" y="3567254"/>
                          <a:pt x="0" y="3348637"/>
                        </a:cubicBezTo>
                        <a:cubicBezTo>
                          <a:pt x="-52812" y="3130020"/>
                          <a:pt x="28811" y="2935716"/>
                          <a:pt x="0" y="2706433"/>
                        </a:cubicBezTo>
                        <a:cubicBezTo>
                          <a:pt x="-28811" y="2477150"/>
                          <a:pt x="45120" y="2343749"/>
                          <a:pt x="0" y="2133036"/>
                        </a:cubicBezTo>
                        <a:cubicBezTo>
                          <a:pt x="-45120" y="1922323"/>
                          <a:pt x="48237" y="1840321"/>
                          <a:pt x="0" y="1628447"/>
                        </a:cubicBezTo>
                        <a:cubicBezTo>
                          <a:pt x="-48237" y="1416573"/>
                          <a:pt x="31297" y="1204092"/>
                          <a:pt x="0" y="917435"/>
                        </a:cubicBezTo>
                        <a:cubicBezTo>
                          <a:pt x="-31297" y="630778"/>
                          <a:pt x="44156" y="4454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피그마(Figma) 사용법 | 기본 단축키부터 유용한 기능까지 - 코드스테이츠 공식 블로그">
            <a:extLst>
              <a:ext uri="{FF2B5EF4-FFF2-40B4-BE49-F238E27FC236}">
                <a16:creationId xmlns:a16="http://schemas.microsoft.com/office/drawing/2014/main" id="{B2B98DB5-8DC7-4E2D-9A5F-92FA9638E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99" y="1685510"/>
            <a:ext cx="6204201" cy="351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765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4D03372-A3E2-4FAE-85B3-1215B2249BC7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EE7A3A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1E32-C235-4EF2-A9D6-E7E64201802E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>
                <a:solidFill>
                  <a:schemeClr val="bg1"/>
                </a:solidFill>
              </a:rPr>
              <a:t>WEEK 4</a:t>
            </a:r>
            <a:endParaRPr lang="ko-KR" altLang="en-US" sz="800" spc="7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115B8-FDD1-40BB-B230-F69B512BF8C4}"/>
              </a:ext>
            </a:extLst>
          </p:cNvPr>
          <p:cNvSpPr/>
          <p:nvPr/>
        </p:nvSpPr>
        <p:spPr>
          <a:xfrm>
            <a:off x="-212725" y="914399"/>
            <a:ext cx="12617450" cy="5060951"/>
          </a:xfrm>
          <a:prstGeom prst="rect">
            <a:avLst/>
          </a:prstGeom>
          <a:solidFill>
            <a:schemeClr val="bg1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6880761"/>
                      <a:gd name="connsiteX1" fmla="*/ 585660 w 7613582"/>
                      <a:gd name="connsiteY1" fmla="*/ 0 h 6880761"/>
                      <a:gd name="connsiteX2" fmla="*/ 1171320 w 7613582"/>
                      <a:gd name="connsiteY2" fmla="*/ 0 h 6880761"/>
                      <a:gd name="connsiteX3" fmla="*/ 1680845 w 7613582"/>
                      <a:gd name="connsiteY3" fmla="*/ 0 h 6880761"/>
                      <a:gd name="connsiteX4" fmla="*/ 2114233 w 7613582"/>
                      <a:gd name="connsiteY4" fmla="*/ 0 h 6880761"/>
                      <a:gd name="connsiteX5" fmla="*/ 2547622 w 7613582"/>
                      <a:gd name="connsiteY5" fmla="*/ 0 h 6880761"/>
                      <a:gd name="connsiteX6" fmla="*/ 3285553 w 7613582"/>
                      <a:gd name="connsiteY6" fmla="*/ 0 h 6880761"/>
                      <a:gd name="connsiteX7" fmla="*/ 3795078 w 7613582"/>
                      <a:gd name="connsiteY7" fmla="*/ 0 h 6880761"/>
                      <a:gd name="connsiteX8" fmla="*/ 4304602 w 7613582"/>
                      <a:gd name="connsiteY8" fmla="*/ 0 h 6880761"/>
                      <a:gd name="connsiteX9" fmla="*/ 4737991 w 7613582"/>
                      <a:gd name="connsiteY9" fmla="*/ 0 h 6880761"/>
                      <a:gd name="connsiteX10" fmla="*/ 5475922 w 7613582"/>
                      <a:gd name="connsiteY10" fmla="*/ 0 h 6880761"/>
                      <a:gd name="connsiteX11" fmla="*/ 5833175 w 7613582"/>
                      <a:gd name="connsiteY11" fmla="*/ 0 h 6880761"/>
                      <a:gd name="connsiteX12" fmla="*/ 6494971 w 7613582"/>
                      <a:gd name="connsiteY12" fmla="*/ 0 h 6880761"/>
                      <a:gd name="connsiteX13" fmla="*/ 7004495 w 7613582"/>
                      <a:gd name="connsiteY13" fmla="*/ 0 h 6880761"/>
                      <a:gd name="connsiteX14" fmla="*/ 7613582 w 7613582"/>
                      <a:gd name="connsiteY14" fmla="*/ 0 h 6880761"/>
                      <a:gd name="connsiteX15" fmla="*/ 7613582 w 7613582"/>
                      <a:gd name="connsiteY15" fmla="*/ 711012 h 6880761"/>
                      <a:gd name="connsiteX16" fmla="*/ 7613582 w 7613582"/>
                      <a:gd name="connsiteY16" fmla="*/ 1215601 h 6880761"/>
                      <a:gd name="connsiteX17" fmla="*/ 7613582 w 7613582"/>
                      <a:gd name="connsiteY17" fmla="*/ 1582575 h 6880761"/>
                      <a:gd name="connsiteX18" fmla="*/ 7613582 w 7613582"/>
                      <a:gd name="connsiteY18" fmla="*/ 2155972 h 6880761"/>
                      <a:gd name="connsiteX19" fmla="*/ 7613582 w 7613582"/>
                      <a:gd name="connsiteY19" fmla="*/ 2798176 h 6880761"/>
                      <a:gd name="connsiteX20" fmla="*/ 7613582 w 7613582"/>
                      <a:gd name="connsiteY20" fmla="*/ 3165150 h 6880761"/>
                      <a:gd name="connsiteX21" fmla="*/ 7613582 w 7613582"/>
                      <a:gd name="connsiteY21" fmla="*/ 3669739 h 6880761"/>
                      <a:gd name="connsiteX22" fmla="*/ 7613582 w 7613582"/>
                      <a:gd name="connsiteY22" fmla="*/ 4243136 h 6880761"/>
                      <a:gd name="connsiteX23" fmla="*/ 7613582 w 7613582"/>
                      <a:gd name="connsiteY23" fmla="*/ 4816533 h 6880761"/>
                      <a:gd name="connsiteX24" fmla="*/ 7613582 w 7613582"/>
                      <a:gd name="connsiteY24" fmla="*/ 5252314 h 6880761"/>
                      <a:gd name="connsiteX25" fmla="*/ 7613582 w 7613582"/>
                      <a:gd name="connsiteY25" fmla="*/ 5825711 h 6880761"/>
                      <a:gd name="connsiteX26" fmla="*/ 7613582 w 7613582"/>
                      <a:gd name="connsiteY26" fmla="*/ 6880761 h 6880761"/>
                      <a:gd name="connsiteX27" fmla="*/ 7180193 w 7613582"/>
                      <a:gd name="connsiteY27" fmla="*/ 6880761 h 6880761"/>
                      <a:gd name="connsiteX28" fmla="*/ 6670669 w 7613582"/>
                      <a:gd name="connsiteY28" fmla="*/ 6880761 h 6880761"/>
                      <a:gd name="connsiteX29" fmla="*/ 6085009 w 7613582"/>
                      <a:gd name="connsiteY29" fmla="*/ 6880761 h 6880761"/>
                      <a:gd name="connsiteX30" fmla="*/ 5499349 w 7613582"/>
                      <a:gd name="connsiteY30" fmla="*/ 6880761 h 6880761"/>
                      <a:gd name="connsiteX31" fmla="*/ 4989825 w 7613582"/>
                      <a:gd name="connsiteY31" fmla="*/ 6880761 h 6880761"/>
                      <a:gd name="connsiteX32" fmla="*/ 4328029 w 7613582"/>
                      <a:gd name="connsiteY32" fmla="*/ 6880761 h 6880761"/>
                      <a:gd name="connsiteX33" fmla="*/ 3818504 w 7613582"/>
                      <a:gd name="connsiteY33" fmla="*/ 6880761 h 6880761"/>
                      <a:gd name="connsiteX34" fmla="*/ 3308980 w 7613582"/>
                      <a:gd name="connsiteY34" fmla="*/ 6880761 h 6880761"/>
                      <a:gd name="connsiteX35" fmla="*/ 2875591 w 7613582"/>
                      <a:gd name="connsiteY35" fmla="*/ 6880761 h 6880761"/>
                      <a:gd name="connsiteX36" fmla="*/ 2518339 w 7613582"/>
                      <a:gd name="connsiteY36" fmla="*/ 6880761 h 6880761"/>
                      <a:gd name="connsiteX37" fmla="*/ 1780407 w 7613582"/>
                      <a:gd name="connsiteY37" fmla="*/ 6880761 h 6880761"/>
                      <a:gd name="connsiteX38" fmla="*/ 1118611 w 7613582"/>
                      <a:gd name="connsiteY38" fmla="*/ 6880761 h 6880761"/>
                      <a:gd name="connsiteX39" fmla="*/ 685222 w 7613582"/>
                      <a:gd name="connsiteY39" fmla="*/ 6880761 h 6880761"/>
                      <a:gd name="connsiteX40" fmla="*/ 0 w 7613582"/>
                      <a:gd name="connsiteY40" fmla="*/ 6880761 h 6880761"/>
                      <a:gd name="connsiteX41" fmla="*/ 0 w 7613582"/>
                      <a:gd name="connsiteY41" fmla="*/ 6444979 h 6880761"/>
                      <a:gd name="connsiteX42" fmla="*/ 0 w 7613582"/>
                      <a:gd name="connsiteY42" fmla="*/ 6009198 h 6880761"/>
                      <a:gd name="connsiteX43" fmla="*/ 0 w 7613582"/>
                      <a:gd name="connsiteY43" fmla="*/ 5435801 h 6880761"/>
                      <a:gd name="connsiteX44" fmla="*/ 0 w 7613582"/>
                      <a:gd name="connsiteY44" fmla="*/ 5068827 h 6880761"/>
                      <a:gd name="connsiteX45" fmla="*/ 0 w 7613582"/>
                      <a:gd name="connsiteY45" fmla="*/ 4564238 h 6880761"/>
                      <a:gd name="connsiteX46" fmla="*/ 0 w 7613582"/>
                      <a:gd name="connsiteY46" fmla="*/ 3990841 h 6880761"/>
                      <a:gd name="connsiteX47" fmla="*/ 0 w 7613582"/>
                      <a:gd name="connsiteY47" fmla="*/ 3348637 h 6880761"/>
                      <a:gd name="connsiteX48" fmla="*/ 0 w 7613582"/>
                      <a:gd name="connsiteY48" fmla="*/ 2706433 h 6880761"/>
                      <a:gd name="connsiteX49" fmla="*/ 0 w 7613582"/>
                      <a:gd name="connsiteY49" fmla="*/ 2133036 h 6880761"/>
                      <a:gd name="connsiteX50" fmla="*/ 0 w 7613582"/>
                      <a:gd name="connsiteY50" fmla="*/ 1628447 h 6880761"/>
                      <a:gd name="connsiteX51" fmla="*/ 0 w 7613582"/>
                      <a:gd name="connsiteY51" fmla="*/ 917435 h 6880761"/>
                      <a:gd name="connsiteX52" fmla="*/ 0 w 7613582"/>
                      <a:gd name="connsiteY52" fmla="*/ 0 h 688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613582" h="6880761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30070" y="299167"/>
                          <a:pt x="7596103" y="471508"/>
                          <a:pt x="7613582" y="711012"/>
                        </a:cubicBezTo>
                        <a:cubicBezTo>
                          <a:pt x="7631061" y="950516"/>
                          <a:pt x="7584568" y="1031471"/>
                          <a:pt x="7613582" y="1215601"/>
                        </a:cubicBezTo>
                        <a:cubicBezTo>
                          <a:pt x="7642596" y="1399731"/>
                          <a:pt x="7570539" y="1451206"/>
                          <a:pt x="7613582" y="1582575"/>
                        </a:cubicBezTo>
                        <a:cubicBezTo>
                          <a:pt x="7656625" y="1713944"/>
                          <a:pt x="7594255" y="1894934"/>
                          <a:pt x="7613582" y="2155972"/>
                        </a:cubicBezTo>
                        <a:cubicBezTo>
                          <a:pt x="7632909" y="2417010"/>
                          <a:pt x="7586650" y="2629574"/>
                          <a:pt x="7613582" y="2798176"/>
                        </a:cubicBezTo>
                        <a:cubicBezTo>
                          <a:pt x="7640514" y="2966778"/>
                          <a:pt x="7576438" y="3049415"/>
                          <a:pt x="7613582" y="3165150"/>
                        </a:cubicBezTo>
                        <a:cubicBezTo>
                          <a:pt x="7650726" y="3280885"/>
                          <a:pt x="7609632" y="3430328"/>
                          <a:pt x="7613582" y="3669739"/>
                        </a:cubicBezTo>
                        <a:cubicBezTo>
                          <a:pt x="7617532" y="3909150"/>
                          <a:pt x="7602930" y="4029759"/>
                          <a:pt x="7613582" y="4243136"/>
                        </a:cubicBezTo>
                        <a:cubicBezTo>
                          <a:pt x="7624234" y="4456513"/>
                          <a:pt x="7581283" y="4594423"/>
                          <a:pt x="7613582" y="4816533"/>
                        </a:cubicBezTo>
                        <a:cubicBezTo>
                          <a:pt x="7645881" y="5038643"/>
                          <a:pt x="7584326" y="5101940"/>
                          <a:pt x="7613582" y="5252314"/>
                        </a:cubicBezTo>
                        <a:cubicBezTo>
                          <a:pt x="7642838" y="5402688"/>
                          <a:pt x="7589207" y="5583545"/>
                          <a:pt x="7613582" y="5825711"/>
                        </a:cubicBezTo>
                        <a:cubicBezTo>
                          <a:pt x="7637957" y="6067877"/>
                          <a:pt x="7596496" y="6616370"/>
                          <a:pt x="7613582" y="6880761"/>
                        </a:cubicBezTo>
                        <a:cubicBezTo>
                          <a:pt x="7458589" y="6895784"/>
                          <a:pt x="7369337" y="6844994"/>
                          <a:pt x="7180193" y="6880761"/>
                        </a:cubicBezTo>
                        <a:cubicBezTo>
                          <a:pt x="6991049" y="6916528"/>
                          <a:pt x="6884365" y="6861451"/>
                          <a:pt x="6670669" y="6880761"/>
                        </a:cubicBezTo>
                        <a:cubicBezTo>
                          <a:pt x="6456973" y="6900071"/>
                          <a:pt x="6354286" y="6825806"/>
                          <a:pt x="6085009" y="6880761"/>
                        </a:cubicBezTo>
                        <a:cubicBezTo>
                          <a:pt x="5815732" y="6935716"/>
                          <a:pt x="5708878" y="6842522"/>
                          <a:pt x="5499349" y="6880761"/>
                        </a:cubicBezTo>
                        <a:cubicBezTo>
                          <a:pt x="5289820" y="6919000"/>
                          <a:pt x="5126275" y="6822826"/>
                          <a:pt x="4989825" y="6880761"/>
                        </a:cubicBezTo>
                        <a:cubicBezTo>
                          <a:pt x="4853375" y="6938696"/>
                          <a:pt x="4501991" y="6805433"/>
                          <a:pt x="4328029" y="6880761"/>
                        </a:cubicBezTo>
                        <a:cubicBezTo>
                          <a:pt x="4154067" y="6956089"/>
                          <a:pt x="3978898" y="6840173"/>
                          <a:pt x="3818504" y="6880761"/>
                        </a:cubicBezTo>
                        <a:cubicBezTo>
                          <a:pt x="3658111" y="6921349"/>
                          <a:pt x="3423964" y="6823513"/>
                          <a:pt x="3308980" y="6880761"/>
                        </a:cubicBezTo>
                        <a:cubicBezTo>
                          <a:pt x="3193996" y="6938009"/>
                          <a:pt x="3073062" y="6875598"/>
                          <a:pt x="2875591" y="6880761"/>
                        </a:cubicBezTo>
                        <a:cubicBezTo>
                          <a:pt x="2678120" y="6885924"/>
                          <a:pt x="2653025" y="6855616"/>
                          <a:pt x="2518339" y="6880761"/>
                        </a:cubicBezTo>
                        <a:cubicBezTo>
                          <a:pt x="2383653" y="6905906"/>
                          <a:pt x="2096364" y="6822555"/>
                          <a:pt x="1780407" y="6880761"/>
                        </a:cubicBezTo>
                        <a:cubicBezTo>
                          <a:pt x="1464450" y="6938967"/>
                          <a:pt x="1278337" y="6816970"/>
                          <a:pt x="1118611" y="6880761"/>
                        </a:cubicBezTo>
                        <a:cubicBezTo>
                          <a:pt x="958885" y="6944552"/>
                          <a:pt x="823002" y="6863647"/>
                          <a:pt x="685222" y="6880761"/>
                        </a:cubicBezTo>
                        <a:cubicBezTo>
                          <a:pt x="547442" y="6897875"/>
                          <a:pt x="157074" y="6827231"/>
                          <a:pt x="0" y="6880761"/>
                        </a:cubicBezTo>
                        <a:cubicBezTo>
                          <a:pt x="-48631" y="6713109"/>
                          <a:pt x="52198" y="6617639"/>
                          <a:pt x="0" y="6444979"/>
                        </a:cubicBezTo>
                        <a:cubicBezTo>
                          <a:pt x="-52198" y="6272319"/>
                          <a:pt x="16500" y="6212062"/>
                          <a:pt x="0" y="6009198"/>
                        </a:cubicBezTo>
                        <a:cubicBezTo>
                          <a:pt x="-16500" y="5806334"/>
                          <a:pt x="46435" y="5686072"/>
                          <a:pt x="0" y="5435801"/>
                        </a:cubicBezTo>
                        <a:cubicBezTo>
                          <a:pt x="-46435" y="5185530"/>
                          <a:pt x="15132" y="5219017"/>
                          <a:pt x="0" y="5068827"/>
                        </a:cubicBezTo>
                        <a:cubicBezTo>
                          <a:pt x="-15132" y="4918637"/>
                          <a:pt x="15078" y="4667731"/>
                          <a:pt x="0" y="4564238"/>
                        </a:cubicBezTo>
                        <a:cubicBezTo>
                          <a:pt x="-15078" y="4460745"/>
                          <a:pt x="22563" y="4244417"/>
                          <a:pt x="0" y="3990841"/>
                        </a:cubicBezTo>
                        <a:cubicBezTo>
                          <a:pt x="-22563" y="3737265"/>
                          <a:pt x="52812" y="3567254"/>
                          <a:pt x="0" y="3348637"/>
                        </a:cubicBezTo>
                        <a:cubicBezTo>
                          <a:pt x="-52812" y="3130020"/>
                          <a:pt x="28811" y="2935716"/>
                          <a:pt x="0" y="2706433"/>
                        </a:cubicBezTo>
                        <a:cubicBezTo>
                          <a:pt x="-28811" y="2477150"/>
                          <a:pt x="45120" y="2343749"/>
                          <a:pt x="0" y="2133036"/>
                        </a:cubicBezTo>
                        <a:cubicBezTo>
                          <a:pt x="-45120" y="1922323"/>
                          <a:pt x="48237" y="1840321"/>
                          <a:pt x="0" y="1628447"/>
                        </a:cubicBezTo>
                        <a:cubicBezTo>
                          <a:pt x="-48237" y="1416573"/>
                          <a:pt x="31297" y="1204092"/>
                          <a:pt x="0" y="917435"/>
                        </a:cubicBezTo>
                        <a:cubicBezTo>
                          <a:pt x="-31297" y="630778"/>
                          <a:pt x="44156" y="4454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C57A7E-1DA8-40F3-B286-AF3FC39C3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58" y="1116429"/>
            <a:ext cx="8520684" cy="462514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731348E-C159-43D4-B68A-B3273DA33499}"/>
              </a:ext>
            </a:extLst>
          </p:cNvPr>
          <p:cNvSpPr/>
          <p:nvPr/>
        </p:nvSpPr>
        <p:spPr>
          <a:xfrm>
            <a:off x="6532032" y="2569632"/>
            <a:ext cx="333799" cy="3513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B0FF9-9F4C-4610-A4E3-FDAAF69E2570}"/>
              </a:ext>
            </a:extLst>
          </p:cNvPr>
          <p:cNvSpPr txBox="1"/>
          <p:nvPr/>
        </p:nvSpPr>
        <p:spPr>
          <a:xfrm>
            <a:off x="9595219" y="47393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1">
                    <a:lumMod val="75000"/>
                  </a:schemeClr>
                </a:solidFill>
              </a:rPr>
              <a:t>샤라웃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박경준</a:t>
            </a:r>
          </a:p>
        </p:txBody>
      </p:sp>
    </p:spTree>
    <p:extLst>
      <p:ext uri="{BB962C8B-B14F-4D97-AF65-F5344CB8AC3E}">
        <p14:creationId xmlns:p14="http://schemas.microsoft.com/office/powerpoint/2010/main" val="581722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4D03372-A3E2-4FAE-85B3-1215B2249BC7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EE7A3A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1E32-C235-4EF2-A9D6-E7E64201802E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>
                <a:solidFill>
                  <a:schemeClr val="bg1"/>
                </a:solidFill>
              </a:rPr>
              <a:t>WEEK 4</a:t>
            </a:r>
            <a:endParaRPr lang="ko-KR" altLang="en-US" sz="800" spc="7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115B8-FDD1-40BB-B230-F69B512BF8C4}"/>
              </a:ext>
            </a:extLst>
          </p:cNvPr>
          <p:cNvSpPr/>
          <p:nvPr/>
        </p:nvSpPr>
        <p:spPr>
          <a:xfrm>
            <a:off x="-212725" y="914399"/>
            <a:ext cx="12617450" cy="5060951"/>
          </a:xfrm>
          <a:prstGeom prst="rect">
            <a:avLst/>
          </a:prstGeom>
          <a:solidFill>
            <a:schemeClr val="bg1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6880761"/>
                      <a:gd name="connsiteX1" fmla="*/ 585660 w 7613582"/>
                      <a:gd name="connsiteY1" fmla="*/ 0 h 6880761"/>
                      <a:gd name="connsiteX2" fmla="*/ 1171320 w 7613582"/>
                      <a:gd name="connsiteY2" fmla="*/ 0 h 6880761"/>
                      <a:gd name="connsiteX3" fmla="*/ 1680845 w 7613582"/>
                      <a:gd name="connsiteY3" fmla="*/ 0 h 6880761"/>
                      <a:gd name="connsiteX4" fmla="*/ 2114233 w 7613582"/>
                      <a:gd name="connsiteY4" fmla="*/ 0 h 6880761"/>
                      <a:gd name="connsiteX5" fmla="*/ 2547622 w 7613582"/>
                      <a:gd name="connsiteY5" fmla="*/ 0 h 6880761"/>
                      <a:gd name="connsiteX6" fmla="*/ 3285553 w 7613582"/>
                      <a:gd name="connsiteY6" fmla="*/ 0 h 6880761"/>
                      <a:gd name="connsiteX7" fmla="*/ 3795078 w 7613582"/>
                      <a:gd name="connsiteY7" fmla="*/ 0 h 6880761"/>
                      <a:gd name="connsiteX8" fmla="*/ 4304602 w 7613582"/>
                      <a:gd name="connsiteY8" fmla="*/ 0 h 6880761"/>
                      <a:gd name="connsiteX9" fmla="*/ 4737991 w 7613582"/>
                      <a:gd name="connsiteY9" fmla="*/ 0 h 6880761"/>
                      <a:gd name="connsiteX10" fmla="*/ 5475922 w 7613582"/>
                      <a:gd name="connsiteY10" fmla="*/ 0 h 6880761"/>
                      <a:gd name="connsiteX11" fmla="*/ 5833175 w 7613582"/>
                      <a:gd name="connsiteY11" fmla="*/ 0 h 6880761"/>
                      <a:gd name="connsiteX12" fmla="*/ 6494971 w 7613582"/>
                      <a:gd name="connsiteY12" fmla="*/ 0 h 6880761"/>
                      <a:gd name="connsiteX13" fmla="*/ 7004495 w 7613582"/>
                      <a:gd name="connsiteY13" fmla="*/ 0 h 6880761"/>
                      <a:gd name="connsiteX14" fmla="*/ 7613582 w 7613582"/>
                      <a:gd name="connsiteY14" fmla="*/ 0 h 6880761"/>
                      <a:gd name="connsiteX15" fmla="*/ 7613582 w 7613582"/>
                      <a:gd name="connsiteY15" fmla="*/ 711012 h 6880761"/>
                      <a:gd name="connsiteX16" fmla="*/ 7613582 w 7613582"/>
                      <a:gd name="connsiteY16" fmla="*/ 1215601 h 6880761"/>
                      <a:gd name="connsiteX17" fmla="*/ 7613582 w 7613582"/>
                      <a:gd name="connsiteY17" fmla="*/ 1582575 h 6880761"/>
                      <a:gd name="connsiteX18" fmla="*/ 7613582 w 7613582"/>
                      <a:gd name="connsiteY18" fmla="*/ 2155972 h 6880761"/>
                      <a:gd name="connsiteX19" fmla="*/ 7613582 w 7613582"/>
                      <a:gd name="connsiteY19" fmla="*/ 2798176 h 6880761"/>
                      <a:gd name="connsiteX20" fmla="*/ 7613582 w 7613582"/>
                      <a:gd name="connsiteY20" fmla="*/ 3165150 h 6880761"/>
                      <a:gd name="connsiteX21" fmla="*/ 7613582 w 7613582"/>
                      <a:gd name="connsiteY21" fmla="*/ 3669739 h 6880761"/>
                      <a:gd name="connsiteX22" fmla="*/ 7613582 w 7613582"/>
                      <a:gd name="connsiteY22" fmla="*/ 4243136 h 6880761"/>
                      <a:gd name="connsiteX23" fmla="*/ 7613582 w 7613582"/>
                      <a:gd name="connsiteY23" fmla="*/ 4816533 h 6880761"/>
                      <a:gd name="connsiteX24" fmla="*/ 7613582 w 7613582"/>
                      <a:gd name="connsiteY24" fmla="*/ 5252314 h 6880761"/>
                      <a:gd name="connsiteX25" fmla="*/ 7613582 w 7613582"/>
                      <a:gd name="connsiteY25" fmla="*/ 5825711 h 6880761"/>
                      <a:gd name="connsiteX26" fmla="*/ 7613582 w 7613582"/>
                      <a:gd name="connsiteY26" fmla="*/ 6880761 h 6880761"/>
                      <a:gd name="connsiteX27" fmla="*/ 7180193 w 7613582"/>
                      <a:gd name="connsiteY27" fmla="*/ 6880761 h 6880761"/>
                      <a:gd name="connsiteX28" fmla="*/ 6670669 w 7613582"/>
                      <a:gd name="connsiteY28" fmla="*/ 6880761 h 6880761"/>
                      <a:gd name="connsiteX29" fmla="*/ 6085009 w 7613582"/>
                      <a:gd name="connsiteY29" fmla="*/ 6880761 h 6880761"/>
                      <a:gd name="connsiteX30" fmla="*/ 5499349 w 7613582"/>
                      <a:gd name="connsiteY30" fmla="*/ 6880761 h 6880761"/>
                      <a:gd name="connsiteX31" fmla="*/ 4989825 w 7613582"/>
                      <a:gd name="connsiteY31" fmla="*/ 6880761 h 6880761"/>
                      <a:gd name="connsiteX32" fmla="*/ 4328029 w 7613582"/>
                      <a:gd name="connsiteY32" fmla="*/ 6880761 h 6880761"/>
                      <a:gd name="connsiteX33" fmla="*/ 3818504 w 7613582"/>
                      <a:gd name="connsiteY33" fmla="*/ 6880761 h 6880761"/>
                      <a:gd name="connsiteX34" fmla="*/ 3308980 w 7613582"/>
                      <a:gd name="connsiteY34" fmla="*/ 6880761 h 6880761"/>
                      <a:gd name="connsiteX35" fmla="*/ 2875591 w 7613582"/>
                      <a:gd name="connsiteY35" fmla="*/ 6880761 h 6880761"/>
                      <a:gd name="connsiteX36" fmla="*/ 2518339 w 7613582"/>
                      <a:gd name="connsiteY36" fmla="*/ 6880761 h 6880761"/>
                      <a:gd name="connsiteX37" fmla="*/ 1780407 w 7613582"/>
                      <a:gd name="connsiteY37" fmla="*/ 6880761 h 6880761"/>
                      <a:gd name="connsiteX38" fmla="*/ 1118611 w 7613582"/>
                      <a:gd name="connsiteY38" fmla="*/ 6880761 h 6880761"/>
                      <a:gd name="connsiteX39" fmla="*/ 685222 w 7613582"/>
                      <a:gd name="connsiteY39" fmla="*/ 6880761 h 6880761"/>
                      <a:gd name="connsiteX40" fmla="*/ 0 w 7613582"/>
                      <a:gd name="connsiteY40" fmla="*/ 6880761 h 6880761"/>
                      <a:gd name="connsiteX41" fmla="*/ 0 w 7613582"/>
                      <a:gd name="connsiteY41" fmla="*/ 6444979 h 6880761"/>
                      <a:gd name="connsiteX42" fmla="*/ 0 w 7613582"/>
                      <a:gd name="connsiteY42" fmla="*/ 6009198 h 6880761"/>
                      <a:gd name="connsiteX43" fmla="*/ 0 w 7613582"/>
                      <a:gd name="connsiteY43" fmla="*/ 5435801 h 6880761"/>
                      <a:gd name="connsiteX44" fmla="*/ 0 w 7613582"/>
                      <a:gd name="connsiteY44" fmla="*/ 5068827 h 6880761"/>
                      <a:gd name="connsiteX45" fmla="*/ 0 w 7613582"/>
                      <a:gd name="connsiteY45" fmla="*/ 4564238 h 6880761"/>
                      <a:gd name="connsiteX46" fmla="*/ 0 w 7613582"/>
                      <a:gd name="connsiteY46" fmla="*/ 3990841 h 6880761"/>
                      <a:gd name="connsiteX47" fmla="*/ 0 w 7613582"/>
                      <a:gd name="connsiteY47" fmla="*/ 3348637 h 6880761"/>
                      <a:gd name="connsiteX48" fmla="*/ 0 w 7613582"/>
                      <a:gd name="connsiteY48" fmla="*/ 2706433 h 6880761"/>
                      <a:gd name="connsiteX49" fmla="*/ 0 w 7613582"/>
                      <a:gd name="connsiteY49" fmla="*/ 2133036 h 6880761"/>
                      <a:gd name="connsiteX50" fmla="*/ 0 w 7613582"/>
                      <a:gd name="connsiteY50" fmla="*/ 1628447 h 6880761"/>
                      <a:gd name="connsiteX51" fmla="*/ 0 w 7613582"/>
                      <a:gd name="connsiteY51" fmla="*/ 917435 h 6880761"/>
                      <a:gd name="connsiteX52" fmla="*/ 0 w 7613582"/>
                      <a:gd name="connsiteY52" fmla="*/ 0 h 688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613582" h="6880761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30070" y="299167"/>
                          <a:pt x="7596103" y="471508"/>
                          <a:pt x="7613582" y="711012"/>
                        </a:cubicBezTo>
                        <a:cubicBezTo>
                          <a:pt x="7631061" y="950516"/>
                          <a:pt x="7584568" y="1031471"/>
                          <a:pt x="7613582" y="1215601"/>
                        </a:cubicBezTo>
                        <a:cubicBezTo>
                          <a:pt x="7642596" y="1399731"/>
                          <a:pt x="7570539" y="1451206"/>
                          <a:pt x="7613582" y="1582575"/>
                        </a:cubicBezTo>
                        <a:cubicBezTo>
                          <a:pt x="7656625" y="1713944"/>
                          <a:pt x="7594255" y="1894934"/>
                          <a:pt x="7613582" y="2155972"/>
                        </a:cubicBezTo>
                        <a:cubicBezTo>
                          <a:pt x="7632909" y="2417010"/>
                          <a:pt x="7586650" y="2629574"/>
                          <a:pt x="7613582" y="2798176"/>
                        </a:cubicBezTo>
                        <a:cubicBezTo>
                          <a:pt x="7640514" y="2966778"/>
                          <a:pt x="7576438" y="3049415"/>
                          <a:pt x="7613582" y="3165150"/>
                        </a:cubicBezTo>
                        <a:cubicBezTo>
                          <a:pt x="7650726" y="3280885"/>
                          <a:pt x="7609632" y="3430328"/>
                          <a:pt x="7613582" y="3669739"/>
                        </a:cubicBezTo>
                        <a:cubicBezTo>
                          <a:pt x="7617532" y="3909150"/>
                          <a:pt x="7602930" y="4029759"/>
                          <a:pt x="7613582" y="4243136"/>
                        </a:cubicBezTo>
                        <a:cubicBezTo>
                          <a:pt x="7624234" y="4456513"/>
                          <a:pt x="7581283" y="4594423"/>
                          <a:pt x="7613582" y="4816533"/>
                        </a:cubicBezTo>
                        <a:cubicBezTo>
                          <a:pt x="7645881" y="5038643"/>
                          <a:pt x="7584326" y="5101940"/>
                          <a:pt x="7613582" y="5252314"/>
                        </a:cubicBezTo>
                        <a:cubicBezTo>
                          <a:pt x="7642838" y="5402688"/>
                          <a:pt x="7589207" y="5583545"/>
                          <a:pt x="7613582" y="5825711"/>
                        </a:cubicBezTo>
                        <a:cubicBezTo>
                          <a:pt x="7637957" y="6067877"/>
                          <a:pt x="7596496" y="6616370"/>
                          <a:pt x="7613582" y="6880761"/>
                        </a:cubicBezTo>
                        <a:cubicBezTo>
                          <a:pt x="7458589" y="6895784"/>
                          <a:pt x="7369337" y="6844994"/>
                          <a:pt x="7180193" y="6880761"/>
                        </a:cubicBezTo>
                        <a:cubicBezTo>
                          <a:pt x="6991049" y="6916528"/>
                          <a:pt x="6884365" y="6861451"/>
                          <a:pt x="6670669" y="6880761"/>
                        </a:cubicBezTo>
                        <a:cubicBezTo>
                          <a:pt x="6456973" y="6900071"/>
                          <a:pt x="6354286" y="6825806"/>
                          <a:pt x="6085009" y="6880761"/>
                        </a:cubicBezTo>
                        <a:cubicBezTo>
                          <a:pt x="5815732" y="6935716"/>
                          <a:pt x="5708878" y="6842522"/>
                          <a:pt x="5499349" y="6880761"/>
                        </a:cubicBezTo>
                        <a:cubicBezTo>
                          <a:pt x="5289820" y="6919000"/>
                          <a:pt x="5126275" y="6822826"/>
                          <a:pt x="4989825" y="6880761"/>
                        </a:cubicBezTo>
                        <a:cubicBezTo>
                          <a:pt x="4853375" y="6938696"/>
                          <a:pt x="4501991" y="6805433"/>
                          <a:pt x="4328029" y="6880761"/>
                        </a:cubicBezTo>
                        <a:cubicBezTo>
                          <a:pt x="4154067" y="6956089"/>
                          <a:pt x="3978898" y="6840173"/>
                          <a:pt x="3818504" y="6880761"/>
                        </a:cubicBezTo>
                        <a:cubicBezTo>
                          <a:pt x="3658111" y="6921349"/>
                          <a:pt x="3423964" y="6823513"/>
                          <a:pt x="3308980" y="6880761"/>
                        </a:cubicBezTo>
                        <a:cubicBezTo>
                          <a:pt x="3193996" y="6938009"/>
                          <a:pt x="3073062" y="6875598"/>
                          <a:pt x="2875591" y="6880761"/>
                        </a:cubicBezTo>
                        <a:cubicBezTo>
                          <a:pt x="2678120" y="6885924"/>
                          <a:pt x="2653025" y="6855616"/>
                          <a:pt x="2518339" y="6880761"/>
                        </a:cubicBezTo>
                        <a:cubicBezTo>
                          <a:pt x="2383653" y="6905906"/>
                          <a:pt x="2096364" y="6822555"/>
                          <a:pt x="1780407" y="6880761"/>
                        </a:cubicBezTo>
                        <a:cubicBezTo>
                          <a:pt x="1464450" y="6938967"/>
                          <a:pt x="1278337" y="6816970"/>
                          <a:pt x="1118611" y="6880761"/>
                        </a:cubicBezTo>
                        <a:cubicBezTo>
                          <a:pt x="958885" y="6944552"/>
                          <a:pt x="823002" y="6863647"/>
                          <a:pt x="685222" y="6880761"/>
                        </a:cubicBezTo>
                        <a:cubicBezTo>
                          <a:pt x="547442" y="6897875"/>
                          <a:pt x="157074" y="6827231"/>
                          <a:pt x="0" y="6880761"/>
                        </a:cubicBezTo>
                        <a:cubicBezTo>
                          <a:pt x="-48631" y="6713109"/>
                          <a:pt x="52198" y="6617639"/>
                          <a:pt x="0" y="6444979"/>
                        </a:cubicBezTo>
                        <a:cubicBezTo>
                          <a:pt x="-52198" y="6272319"/>
                          <a:pt x="16500" y="6212062"/>
                          <a:pt x="0" y="6009198"/>
                        </a:cubicBezTo>
                        <a:cubicBezTo>
                          <a:pt x="-16500" y="5806334"/>
                          <a:pt x="46435" y="5686072"/>
                          <a:pt x="0" y="5435801"/>
                        </a:cubicBezTo>
                        <a:cubicBezTo>
                          <a:pt x="-46435" y="5185530"/>
                          <a:pt x="15132" y="5219017"/>
                          <a:pt x="0" y="5068827"/>
                        </a:cubicBezTo>
                        <a:cubicBezTo>
                          <a:pt x="-15132" y="4918637"/>
                          <a:pt x="15078" y="4667731"/>
                          <a:pt x="0" y="4564238"/>
                        </a:cubicBezTo>
                        <a:cubicBezTo>
                          <a:pt x="-15078" y="4460745"/>
                          <a:pt x="22563" y="4244417"/>
                          <a:pt x="0" y="3990841"/>
                        </a:cubicBezTo>
                        <a:cubicBezTo>
                          <a:pt x="-22563" y="3737265"/>
                          <a:pt x="52812" y="3567254"/>
                          <a:pt x="0" y="3348637"/>
                        </a:cubicBezTo>
                        <a:cubicBezTo>
                          <a:pt x="-52812" y="3130020"/>
                          <a:pt x="28811" y="2935716"/>
                          <a:pt x="0" y="2706433"/>
                        </a:cubicBezTo>
                        <a:cubicBezTo>
                          <a:pt x="-28811" y="2477150"/>
                          <a:pt x="45120" y="2343749"/>
                          <a:pt x="0" y="2133036"/>
                        </a:cubicBezTo>
                        <a:cubicBezTo>
                          <a:pt x="-45120" y="1922323"/>
                          <a:pt x="48237" y="1840321"/>
                          <a:pt x="0" y="1628447"/>
                        </a:cubicBezTo>
                        <a:cubicBezTo>
                          <a:pt x="-48237" y="1416573"/>
                          <a:pt x="31297" y="1204092"/>
                          <a:pt x="0" y="917435"/>
                        </a:cubicBezTo>
                        <a:cubicBezTo>
                          <a:pt x="-31297" y="630778"/>
                          <a:pt x="44156" y="4454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5E44B5-3F36-4AF4-9DDB-A14FE6AA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34" y="1071926"/>
            <a:ext cx="8210931" cy="45392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934645-FE94-4489-8C97-7EEF4DC29385}"/>
              </a:ext>
            </a:extLst>
          </p:cNvPr>
          <p:cNvSpPr/>
          <p:nvPr/>
        </p:nvSpPr>
        <p:spPr>
          <a:xfrm>
            <a:off x="1990534" y="5595325"/>
            <a:ext cx="8318691" cy="174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8237F73-0D61-4AE7-8025-4DF07033C744}"/>
              </a:ext>
            </a:extLst>
          </p:cNvPr>
          <p:cNvSpPr/>
          <p:nvPr/>
        </p:nvSpPr>
        <p:spPr>
          <a:xfrm>
            <a:off x="5325532" y="1015998"/>
            <a:ext cx="333799" cy="3513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961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4D03372-A3E2-4FAE-85B3-1215B2249BC7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EE7A3A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1E32-C235-4EF2-A9D6-E7E64201802E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>
                <a:solidFill>
                  <a:schemeClr val="bg1"/>
                </a:solidFill>
              </a:rPr>
              <a:t>WEEK 4</a:t>
            </a:r>
            <a:endParaRPr lang="ko-KR" altLang="en-US" sz="800" spc="7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115B8-FDD1-40BB-B230-F69B512BF8C4}"/>
              </a:ext>
            </a:extLst>
          </p:cNvPr>
          <p:cNvSpPr/>
          <p:nvPr/>
        </p:nvSpPr>
        <p:spPr>
          <a:xfrm>
            <a:off x="-212725" y="914399"/>
            <a:ext cx="12617450" cy="5060951"/>
          </a:xfrm>
          <a:prstGeom prst="rect">
            <a:avLst/>
          </a:prstGeom>
          <a:solidFill>
            <a:schemeClr val="bg1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6880761"/>
                      <a:gd name="connsiteX1" fmla="*/ 585660 w 7613582"/>
                      <a:gd name="connsiteY1" fmla="*/ 0 h 6880761"/>
                      <a:gd name="connsiteX2" fmla="*/ 1171320 w 7613582"/>
                      <a:gd name="connsiteY2" fmla="*/ 0 h 6880761"/>
                      <a:gd name="connsiteX3" fmla="*/ 1680845 w 7613582"/>
                      <a:gd name="connsiteY3" fmla="*/ 0 h 6880761"/>
                      <a:gd name="connsiteX4" fmla="*/ 2114233 w 7613582"/>
                      <a:gd name="connsiteY4" fmla="*/ 0 h 6880761"/>
                      <a:gd name="connsiteX5" fmla="*/ 2547622 w 7613582"/>
                      <a:gd name="connsiteY5" fmla="*/ 0 h 6880761"/>
                      <a:gd name="connsiteX6" fmla="*/ 3285553 w 7613582"/>
                      <a:gd name="connsiteY6" fmla="*/ 0 h 6880761"/>
                      <a:gd name="connsiteX7" fmla="*/ 3795078 w 7613582"/>
                      <a:gd name="connsiteY7" fmla="*/ 0 h 6880761"/>
                      <a:gd name="connsiteX8" fmla="*/ 4304602 w 7613582"/>
                      <a:gd name="connsiteY8" fmla="*/ 0 h 6880761"/>
                      <a:gd name="connsiteX9" fmla="*/ 4737991 w 7613582"/>
                      <a:gd name="connsiteY9" fmla="*/ 0 h 6880761"/>
                      <a:gd name="connsiteX10" fmla="*/ 5475922 w 7613582"/>
                      <a:gd name="connsiteY10" fmla="*/ 0 h 6880761"/>
                      <a:gd name="connsiteX11" fmla="*/ 5833175 w 7613582"/>
                      <a:gd name="connsiteY11" fmla="*/ 0 h 6880761"/>
                      <a:gd name="connsiteX12" fmla="*/ 6494971 w 7613582"/>
                      <a:gd name="connsiteY12" fmla="*/ 0 h 6880761"/>
                      <a:gd name="connsiteX13" fmla="*/ 7004495 w 7613582"/>
                      <a:gd name="connsiteY13" fmla="*/ 0 h 6880761"/>
                      <a:gd name="connsiteX14" fmla="*/ 7613582 w 7613582"/>
                      <a:gd name="connsiteY14" fmla="*/ 0 h 6880761"/>
                      <a:gd name="connsiteX15" fmla="*/ 7613582 w 7613582"/>
                      <a:gd name="connsiteY15" fmla="*/ 711012 h 6880761"/>
                      <a:gd name="connsiteX16" fmla="*/ 7613582 w 7613582"/>
                      <a:gd name="connsiteY16" fmla="*/ 1215601 h 6880761"/>
                      <a:gd name="connsiteX17" fmla="*/ 7613582 w 7613582"/>
                      <a:gd name="connsiteY17" fmla="*/ 1582575 h 6880761"/>
                      <a:gd name="connsiteX18" fmla="*/ 7613582 w 7613582"/>
                      <a:gd name="connsiteY18" fmla="*/ 2155972 h 6880761"/>
                      <a:gd name="connsiteX19" fmla="*/ 7613582 w 7613582"/>
                      <a:gd name="connsiteY19" fmla="*/ 2798176 h 6880761"/>
                      <a:gd name="connsiteX20" fmla="*/ 7613582 w 7613582"/>
                      <a:gd name="connsiteY20" fmla="*/ 3165150 h 6880761"/>
                      <a:gd name="connsiteX21" fmla="*/ 7613582 w 7613582"/>
                      <a:gd name="connsiteY21" fmla="*/ 3669739 h 6880761"/>
                      <a:gd name="connsiteX22" fmla="*/ 7613582 w 7613582"/>
                      <a:gd name="connsiteY22" fmla="*/ 4243136 h 6880761"/>
                      <a:gd name="connsiteX23" fmla="*/ 7613582 w 7613582"/>
                      <a:gd name="connsiteY23" fmla="*/ 4816533 h 6880761"/>
                      <a:gd name="connsiteX24" fmla="*/ 7613582 w 7613582"/>
                      <a:gd name="connsiteY24" fmla="*/ 5252314 h 6880761"/>
                      <a:gd name="connsiteX25" fmla="*/ 7613582 w 7613582"/>
                      <a:gd name="connsiteY25" fmla="*/ 5825711 h 6880761"/>
                      <a:gd name="connsiteX26" fmla="*/ 7613582 w 7613582"/>
                      <a:gd name="connsiteY26" fmla="*/ 6880761 h 6880761"/>
                      <a:gd name="connsiteX27" fmla="*/ 7180193 w 7613582"/>
                      <a:gd name="connsiteY27" fmla="*/ 6880761 h 6880761"/>
                      <a:gd name="connsiteX28" fmla="*/ 6670669 w 7613582"/>
                      <a:gd name="connsiteY28" fmla="*/ 6880761 h 6880761"/>
                      <a:gd name="connsiteX29" fmla="*/ 6085009 w 7613582"/>
                      <a:gd name="connsiteY29" fmla="*/ 6880761 h 6880761"/>
                      <a:gd name="connsiteX30" fmla="*/ 5499349 w 7613582"/>
                      <a:gd name="connsiteY30" fmla="*/ 6880761 h 6880761"/>
                      <a:gd name="connsiteX31" fmla="*/ 4989825 w 7613582"/>
                      <a:gd name="connsiteY31" fmla="*/ 6880761 h 6880761"/>
                      <a:gd name="connsiteX32" fmla="*/ 4328029 w 7613582"/>
                      <a:gd name="connsiteY32" fmla="*/ 6880761 h 6880761"/>
                      <a:gd name="connsiteX33" fmla="*/ 3818504 w 7613582"/>
                      <a:gd name="connsiteY33" fmla="*/ 6880761 h 6880761"/>
                      <a:gd name="connsiteX34" fmla="*/ 3308980 w 7613582"/>
                      <a:gd name="connsiteY34" fmla="*/ 6880761 h 6880761"/>
                      <a:gd name="connsiteX35" fmla="*/ 2875591 w 7613582"/>
                      <a:gd name="connsiteY35" fmla="*/ 6880761 h 6880761"/>
                      <a:gd name="connsiteX36" fmla="*/ 2518339 w 7613582"/>
                      <a:gd name="connsiteY36" fmla="*/ 6880761 h 6880761"/>
                      <a:gd name="connsiteX37" fmla="*/ 1780407 w 7613582"/>
                      <a:gd name="connsiteY37" fmla="*/ 6880761 h 6880761"/>
                      <a:gd name="connsiteX38" fmla="*/ 1118611 w 7613582"/>
                      <a:gd name="connsiteY38" fmla="*/ 6880761 h 6880761"/>
                      <a:gd name="connsiteX39" fmla="*/ 685222 w 7613582"/>
                      <a:gd name="connsiteY39" fmla="*/ 6880761 h 6880761"/>
                      <a:gd name="connsiteX40" fmla="*/ 0 w 7613582"/>
                      <a:gd name="connsiteY40" fmla="*/ 6880761 h 6880761"/>
                      <a:gd name="connsiteX41" fmla="*/ 0 w 7613582"/>
                      <a:gd name="connsiteY41" fmla="*/ 6444979 h 6880761"/>
                      <a:gd name="connsiteX42" fmla="*/ 0 w 7613582"/>
                      <a:gd name="connsiteY42" fmla="*/ 6009198 h 6880761"/>
                      <a:gd name="connsiteX43" fmla="*/ 0 w 7613582"/>
                      <a:gd name="connsiteY43" fmla="*/ 5435801 h 6880761"/>
                      <a:gd name="connsiteX44" fmla="*/ 0 w 7613582"/>
                      <a:gd name="connsiteY44" fmla="*/ 5068827 h 6880761"/>
                      <a:gd name="connsiteX45" fmla="*/ 0 w 7613582"/>
                      <a:gd name="connsiteY45" fmla="*/ 4564238 h 6880761"/>
                      <a:gd name="connsiteX46" fmla="*/ 0 w 7613582"/>
                      <a:gd name="connsiteY46" fmla="*/ 3990841 h 6880761"/>
                      <a:gd name="connsiteX47" fmla="*/ 0 w 7613582"/>
                      <a:gd name="connsiteY47" fmla="*/ 3348637 h 6880761"/>
                      <a:gd name="connsiteX48" fmla="*/ 0 w 7613582"/>
                      <a:gd name="connsiteY48" fmla="*/ 2706433 h 6880761"/>
                      <a:gd name="connsiteX49" fmla="*/ 0 w 7613582"/>
                      <a:gd name="connsiteY49" fmla="*/ 2133036 h 6880761"/>
                      <a:gd name="connsiteX50" fmla="*/ 0 w 7613582"/>
                      <a:gd name="connsiteY50" fmla="*/ 1628447 h 6880761"/>
                      <a:gd name="connsiteX51" fmla="*/ 0 w 7613582"/>
                      <a:gd name="connsiteY51" fmla="*/ 917435 h 6880761"/>
                      <a:gd name="connsiteX52" fmla="*/ 0 w 7613582"/>
                      <a:gd name="connsiteY52" fmla="*/ 0 h 688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613582" h="6880761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30070" y="299167"/>
                          <a:pt x="7596103" y="471508"/>
                          <a:pt x="7613582" y="711012"/>
                        </a:cubicBezTo>
                        <a:cubicBezTo>
                          <a:pt x="7631061" y="950516"/>
                          <a:pt x="7584568" y="1031471"/>
                          <a:pt x="7613582" y="1215601"/>
                        </a:cubicBezTo>
                        <a:cubicBezTo>
                          <a:pt x="7642596" y="1399731"/>
                          <a:pt x="7570539" y="1451206"/>
                          <a:pt x="7613582" y="1582575"/>
                        </a:cubicBezTo>
                        <a:cubicBezTo>
                          <a:pt x="7656625" y="1713944"/>
                          <a:pt x="7594255" y="1894934"/>
                          <a:pt x="7613582" y="2155972"/>
                        </a:cubicBezTo>
                        <a:cubicBezTo>
                          <a:pt x="7632909" y="2417010"/>
                          <a:pt x="7586650" y="2629574"/>
                          <a:pt x="7613582" y="2798176"/>
                        </a:cubicBezTo>
                        <a:cubicBezTo>
                          <a:pt x="7640514" y="2966778"/>
                          <a:pt x="7576438" y="3049415"/>
                          <a:pt x="7613582" y="3165150"/>
                        </a:cubicBezTo>
                        <a:cubicBezTo>
                          <a:pt x="7650726" y="3280885"/>
                          <a:pt x="7609632" y="3430328"/>
                          <a:pt x="7613582" y="3669739"/>
                        </a:cubicBezTo>
                        <a:cubicBezTo>
                          <a:pt x="7617532" y="3909150"/>
                          <a:pt x="7602930" y="4029759"/>
                          <a:pt x="7613582" y="4243136"/>
                        </a:cubicBezTo>
                        <a:cubicBezTo>
                          <a:pt x="7624234" y="4456513"/>
                          <a:pt x="7581283" y="4594423"/>
                          <a:pt x="7613582" y="4816533"/>
                        </a:cubicBezTo>
                        <a:cubicBezTo>
                          <a:pt x="7645881" y="5038643"/>
                          <a:pt x="7584326" y="5101940"/>
                          <a:pt x="7613582" y="5252314"/>
                        </a:cubicBezTo>
                        <a:cubicBezTo>
                          <a:pt x="7642838" y="5402688"/>
                          <a:pt x="7589207" y="5583545"/>
                          <a:pt x="7613582" y="5825711"/>
                        </a:cubicBezTo>
                        <a:cubicBezTo>
                          <a:pt x="7637957" y="6067877"/>
                          <a:pt x="7596496" y="6616370"/>
                          <a:pt x="7613582" y="6880761"/>
                        </a:cubicBezTo>
                        <a:cubicBezTo>
                          <a:pt x="7458589" y="6895784"/>
                          <a:pt x="7369337" y="6844994"/>
                          <a:pt x="7180193" y="6880761"/>
                        </a:cubicBezTo>
                        <a:cubicBezTo>
                          <a:pt x="6991049" y="6916528"/>
                          <a:pt x="6884365" y="6861451"/>
                          <a:pt x="6670669" y="6880761"/>
                        </a:cubicBezTo>
                        <a:cubicBezTo>
                          <a:pt x="6456973" y="6900071"/>
                          <a:pt x="6354286" y="6825806"/>
                          <a:pt x="6085009" y="6880761"/>
                        </a:cubicBezTo>
                        <a:cubicBezTo>
                          <a:pt x="5815732" y="6935716"/>
                          <a:pt x="5708878" y="6842522"/>
                          <a:pt x="5499349" y="6880761"/>
                        </a:cubicBezTo>
                        <a:cubicBezTo>
                          <a:pt x="5289820" y="6919000"/>
                          <a:pt x="5126275" y="6822826"/>
                          <a:pt x="4989825" y="6880761"/>
                        </a:cubicBezTo>
                        <a:cubicBezTo>
                          <a:pt x="4853375" y="6938696"/>
                          <a:pt x="4501991" y="6805433"/>
                          <a:pt x="4328029" y="6880761"/>
                        </a:cubicBezTo>
                        <a:cubicBezTo>
                          <a:pt x="4154067" y="6956089"/>
                          <a:pt x="3978898" y="6840173"/>
                          <a:pt x="3818504" y="6880761"/>
                        </a:cubicBezTo>
                        <a:cubicBezTo>
                          <a:pt x="3658111" y="6921349"/>
                          <a:pt x="3423964" y="6823513"/>
                          <a:pt x="3308980" y="6880761"/>
                        </a:cubicBezTo>
                        <a:cubicBezTo>
                          <a:pt x="3193996" y="6938009"/>
                          <a:pt x="3073062" y="6875598"/>
                          <a:pt x="2875591" y="6880761"/>
                        </a:cubicBezTo>
                        <a:cubicBezTo>
                          <a:pt x="2678120" y="6885924"/>
                          <a:pt x="2653025" y="6855616"/>
                          <a:pt x="2518339" y="6880761"/>
                        </a:cubicBezTo>
                        <a:cubicBezTo>
                          <a:pt x="2383653" y="6905906"/>
                          <a:pt x="2096364" y="6822555"/>
                          <a:pt x="1780407" y="6880761"/>
                        </a:cubicBezTo>
                        <a:cubicBezTo>
                          <a:pt x="1464450" y="6938967"/>
                          <a:pt x="1278337" y="6816970"/>
                          <a:pt x="1118611" y="6880761"/>
                        </a:cubicBezTo>
                        <a:cubicBezTo>
                          <a:pt x="958885" y="6944552"/>
                          <a:pt x="823002" y="6863647"/>
                          <a:pt x="685222" y="6880761"/>
                        </a:cubicBezTo>
                        <a:cubicBezTo>
                          <a:pt x="547442" y="6897875"/>
                          <a:pt x="157074" y="6827231"/>
                          <a:pt x="0" y="6880761"/>
                        </a:cubicBezTo>
                        <a:cubicBezTo>
                          <a:pt x="-48631" y="6713109"/>
                          <a:pt x="52198" y="6617639"/>
                          <a:pt x="0" y="6444979"/>
                        </a:cubicBezTo>
                        <a:cubicBezTo>
                          <a:pt x="-52198" y="6272319"/>
                          <a:pt x="16500" y="6212062"/>
                          <a:pt x="0" y="6009198"/>
                        </a:cubicBezTo>
                        <a:cubicBezTo>
                          <a:pt x="-16500" y="5806334"/>
                          <a:pt x="46435" y="5686072"/>
                          <a:pt x="0" y="5435801"/>
                        </a:cubicBezTo>
                        <a:cubicBezTo>
                          <a:pt x="-46435" y="5185530"/>
                          <a:pt x="15132" y="5219017"/>
                          <a:pt x="0" y="5068827"/>
                        </a:cubicBezTo>
                        <a:cubicBezTo>
                          <a:pt x="-15132" y="4918637"/>
                          <a:pt x="15078" y="4667731"/>
                          <a:pt x="0" y="4564238"/>
                        </a:cubicBezTo>
                        <a:cubicBezTo>
                          <a:pt x="-15078" y="4460745"/>
                          <a:pt x="22563" y="4244417"/>
                          <a:pt x="0" y="3990841"/>
                        </a:cubicBezTo>
                        <a:cubicBezTo>
                          <a:pt x="-22563" y="3737265"/>
                          <a:pt x="52812" y="3567254"/>
                          <a:pt x="0" y="3348637"/>
                        </a:cubicBezTo>
                        <a:cubicBezTo>
                          <a:pt x="-52812" y="3130020"/>
                          <a:pt x="28811" y="2935716"/>
                          <a:pt x="0" y="2706433"/>
                        </a:cubicBezTo>
                        <a:cubicBezTo>
                          <a:pt x="-28811" y="2477150"/>
                          <a:pt x="45120" y="2343749"/>
                          <a:pt x="0" y="2133036"/>
                        </a:cubicBezTo>
                        <a:cubicBezTo>
                          <a:pt x="-45120" y="1922323"/>
                          <a:pt x="48237" y="1840321"/>
                          <a:pt x="0" y="1628447"/>
                        </a:cubicBezTo>
                        <a:cubicBezTo>
                          <a:pt x="-48237" y="1416573"/>
                          <a:pt x="31297" y="1204092"/>
                          <a:pt x="0" y="917435"/>
                        </a:cubicBezTo>
                        <a:cubicBezTo>
                          <a:pt x="-31297" y="630778"/>
                          <a:pt x="44156" y="4454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C57A7E-1DA8-40F3-B286-AF3FC39C3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58" y="1116429"/>
            <a:ext cx="8520684" cy="462514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E5A93EA-726C-4788-A695-153072C61334}"/>
              </a:ext>
            </a:extLst>
          </p:cNvPr>
          <p:cNvSpPr/>
          <p:nvPr/>
        </p:nvSpPr>
        <p:spPr>
          <a:xfrm>
            <a:off x="5723466" y="4741332"/>
            <a:ext cx="745068" cy="7842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9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4D03372-A3E2-4FAE-85B3-1215B2249BC7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EE7A3A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1E32-C235-4EF2-A9D6-E7E64201802E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>
                <a:solidFill>
                  <a:schemeClr val="bg1"/>
                </a:solidFill>
              </a:rPr>
              <a:t>WEEK 4</a:t>
            </a:r>
            <a:endParaRPr lang="ko-KR" altLang="en-US" sz="800" spc="7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115B8-FDD1-40BB-B230-F69B512BF8C4}"/>
              </a:ext>
            </a:extLst>
          </p:cNvPr>
          <p:cNvSpPr/>
          <p:nvPr/>
        </p:nvSpPr>
        <p:spPr>
          <a:xfrm>
            <a:off x="-212725" y="914399"/>
            <a:ext cx="12617450" cy="5060951"/>
          </a:xfrm>
          <a:prstGeom prst="rect">
            <a:avLst/>
          </a:prstGeom>
          <a:solidFill>
            <a:schemeClr val="bg1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6880761"/>
                      <a:gd name="connsiteX1" fmla="*/ 585660 w 7613582"/>
                      <a:gd name="connsiteY1" fmla="*/ 0 h 6880761"/>
                      <a:gd name="connsiteX2" fmla="*/ 1171320 w 7613582"/>
                      <a:gd name="connsiteY2" fmla="*/ 0 h 6880761"/>
                      <a:gd name="connsiteX3" fmla="*/ 1680845 w 7613582"/>
                      <a:gd name="connsiteY3" fmla="*/ 0 h 6880761"/>
                      <a:gd name="connsiteX4" fmla="*/ 2114233 w 7613582"/>
                      <a:gd name="connsiteY4" fmla="*/ 0 h 6880761"/>
                      <a:gd name="connsiteX5" fmla="*/ 2547622 w 7613582"/>
                      <a:gd name="connsiteY5" fmla="*/ 0 h 6880761"/>
                      <a:gd name="connsiteX6" fmla="*/ 3285553 w 7613582"/>
                      <a:gd name="connsiteY6" fmla="*/ 0 h 6880761"/>
                      <a:gd name="connsiteX7" fmla="*/ 3795078 w 7613582"/>
                      <a:gd name="connsiteY7" fmla="*/ 0 h 6880761"/>
                      <a:gd name="connsiteX8" fmla="*/ 4304602 w 7613582"/>
                      <a:gd name="connsiteY8" fmla="*/ 0 h 6880761"/>
                      <a:gd name="connsiteX9" fmla="*/ 4737991 w 7613582"/>
                      <a:gd name="connsiteY9" fmla="*/ 0 h 6880761"/>
                      <a:gd name="connsiteX10" fmla="*/ 5475922 w 7613582"/>
                      <a:gd name="connsiteY10" fmla="*/ 0 h 6880761"/>
                      <a:gd name="connsiteX11" fmla="*/ 5833175 w 7613582"/>
                      <a:gd name="connsiteY11" fmla="*/ 0 h 6880761"/>
                      <a:gd name="connsiteX12" fmla="*/ 6494971 w 7613582"/>
                      <a:gd name="connsiteY12" fmla="*/ 0 h 6880761"/>
                      <a:gd name="connsiteX13" fmla="*/ 7004495 w 7613582"/>
                      <a:gd name="connsiteY13" fmla="*/ 0 h 6880761"/>
                      <a:gd name="connsiteX14" fmla="*/ 7613582 w 7613582"/>
                      <a:gd name="connsiteY14" fmla="*/ 0 h 6880761"/>
                      <a:gd name="connsiteX15" fmla="*/ 7613582 w 7613582"/>
                      <a:gd name="connsiteY15" fmla="*/ 711012 h 6880761"/>
                      <a:gd name="connsiteX16" fmla="*/ 7613582 w 7613582"/>
                      <a:gd name="connsiteY16" fmla="*/ 1215601 h 6880761"/>
                      <a:gd name="connsiteX17" fmla="*/ 7613582 w 7613582"/>
                      <a:gd name="connsiteY17" fmla="*/ 1582575 h 6880761"/>
                      <a:gd name="connsiteX18" fmla="*/ 7613582 w 7613582"/>
                      <a:gd name="connsiteY18" fmla="*/ 2155972 h 6880761"/>
                      <a:gd name="connsiteX19" fmla="*/ 7613582 w 7613582"/>
                      <a:gd name="connsiteY19" fmla="*/ 2798176 h 6880761"/>
                      <a:gd name="connsiteX20" fmla="*/ 7613582 w 7613582"/>
                      <a:gd name="connsiteY20" fmla="*/ 3165150 h 6880761"/>
                      <a:gd name="connsiteX21" fmla="*/ 7613582 w 7613582"/>
                      <a:gd name="connsiteY21" fmla="*/ 3669739 h 6880761"/>
                      <a:gd name="connsiteX22" fmla="*/ 7613582 w 7613582"/>
                      <a:gd name="connsiteY22" fmla="*/ 4243136 h 6880761"/>
                      <a:gd name="connsiteX23" fmla="*/ 7613582 w 7613582"/>
                      <a:gd name="connsiteY23" fmla="*/ 4816533 h 6880761"/>
                      <a:gd name="connsiteX24" fmla="*/ 7613582 w 7613582"/>
                      <a:gd name="connsiteY24" fmla="*/ 5252314 h 6880761"/>
                      <a:gd name="connsiteX25" fmla="*/ 7613582 w 7613582"/>
                      <a:gd name="connsiteY25" fmla="*/ 5825711 h 6880761"/>
                      <a:gd name="connsiteX26" fmla="*/ 7613582 w 7613582"/>
                      <a:gd name="connsiteY26" fmla="*/ 6880761 h 6880761"/>
                      <a:gd name="connsiteX27" fmla="*/ 7180193 w 7613582"/>
                      <a:gd name="connsiteY27" fmla="*/ 6880761 h 6880761"/>
                      <a:gd name="connsiteX28" fmla="*/ 6670669 w 7613582"/>
                      <a:gd name="connsiteY28" fmla="*/ 6880761 h 6880761"/>
                      <a:gd name="connsiteX29" fmla="*/ 6085009 w 7613582"/>
                      <a:gd name="connsiteY29" fmla="*/ 6880761 h 6880761"/>
                      <a:gd name="connsiteX30" fmla="*/ 5499349 w 7613582"/>
                      <a:gd name="connsiteY30" fmla="*/ 6880761 h 6880761"/>
                      <a:gd name="connsiteX31" fmla="*/ 4989825 w 7613582"/>
                      <a:gd name="connsiteY31" fmla="*/ 6880761 h 6880761"/>
                      <a:gd name="connsiteX32" fmla="*/ 4328029 w 7613582"/>
                      <a:gd name="connsiteY32" fmla="*/ 6880761 h 6880761"/>
                      <a:gd name="connsiteX33" fmla="*/ 3818504 w 7613582"/>
                      <a:gd name="connsiteY33" fmla="*/ 6880761 h 6880761"/>
                      <a:gd name="connsiteX34" fmla="*/ 3308980 w 7613582"/>
                      <a:gd name="connsiteY34" fmla="*/ 6880761 h 6880761"/>
                      <a:gd name="connsiteX35" fmla="*/ 2875591 w 7613582"/>
                      <a:gd name="connsiteY35" fmla="*/ 6880761 h 6880761"/>
                      <a:gd name="connsiteX36" fmla="*/ 2518339 w 7613582"/>
                      <a:gd name="connsiteY36" fmla="*/ 6880761 h 6880761"/>
                      <a:gd name="connsiteX37" fmla="*/ 1780407 w 7613582"/>
                      <a:gd name="connsiteY37" fmla="*/ 6880761 h 6880761"/>
                      <a:gd name="connsiteX38" fmla="*/ 1118611 w 7613582"/>
                      <a:gd name="connsiteY38" fmla="*/ 6880761 h 6880761"/>
                      <a:gd name="connsiteX39" fmla="*/ 685222 w 7613582"/>
                      <a:gd name="connsiteY39" fmla="*/ 6880761 h 6880761"/>
                      <a:gd name="connsiteX40" fmla="*/ 0 w 7613582"/>
                      <a:gd name="connsiteY40" fmla="*/ 6880761 h 6880761"/>
                      <a:gd name="connsiteX41" fmla="*/ 0 w 7613582"/>
                      <a:gd name="connsiteY41" fmla="*/ 6444979 h 6880761"/>
                      <a:gd name="connsiteX42" fmla="*/ 0 w 7613582"/>
                      <a:gd name="connsiteY42" fmla="*/ 6009198 h 6880761"/>
                      <a:gd name="connsiteX43" fmla="*/ 0 w 7613582"/>
                      <a:gd name="connsiteY43" fmla="*/ 5435801 h 6880761"/>
                      <a:gd name="connsiteX44" fmla="*/ 0 w 7613582"/>
                      <a:gd name="connsiteY44" fmla="*/ 5068827 h 6880761"/>
                      <a:gd name="connsiteX45" fmla="*/ 0 w 7613582"/>
                      <a:gd name="connsiteY45" fmla="*/ 4564238 h 6880761"/>
                      <a:gd name="connsiteX46" fmla="*/ 0 w 7613582"/>
                      <a:gd name="connsiteY46" fmla="*/ 3990841 h 6880761"/>
                      <a:gd name="connsiteX47" fmla="*/ 0 w 7613582"/>
                      <a:gd name="connsiteY47" fmla="*/ 3348637 h 6880761"/>
                      <a:gd name="connsiteX48" fmla="*/ 0 w 7613582"/>
                      <a:gd name="connsiteY48" fmla="*/ 2706433 h 6880761"/>
                      <a:gd name="connsiteX49" fmla="*/ 0 w 7613582"/>
                      <a:gd name="connsiteY49" fmla="*/ 2133036 h 6880761"/>
                      <a:gd name="connsiteX50" fmla="*/ 0 w 7613582"/>
                      <a:gd name="connsiteY50" fmla="*/ 1628447 h 6880761"/>
                      <a:gd name="connsiteX51" fmla="*/ 0 w 7613582"/>
                      <a:gd name="connsiteY51" fmla="*/ 917435 h 6880761"/>
                      <a:gd name="connsiteX52" fmla="*/ 0 w 7613582"/>
                      <a:gd name="connsiteY52" fmla="*/ 0 h 688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613582" h="6880761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30070" y="299167"/>
                          <a:pt x="7596103" y="471508"/>
                          <a:pt x="7613582" y="711012"/>
                        </a:cubicBezTo>
                        <a:cubicBezTo>
                          <a:pt x="7631061" y="950516"/>
                          <a:pt x="7584568" y="1031471"/>
                          <a:pt x="7613582" y="1215601"/>
                        </a:cubicBezTo>
                        <a:cubicBezTo>
                          <a:pt x="7642596" y="1399731"/>
                          <a:pt x="7570539" y="1451206"/>
                          <a:pt x="7613582" y="1582575"/>
                        </a:cubicBezTo>
                        <a:cubicBezTo>
                          <a:pt x="7656625" y="1713944"/>
                          <a:pt x="7594255" y="1894934"/>
                          <a:pt x="7613582" y="2155972"/>
                        </a:cubicBezTo>
                        <a:cubicBezTo>
                          <a:pt x="7632909" y="2417010"/>
                          <a:pt x="7586650" y="2629574"/>
                          <a:pt x="7613582" y="2798176"/>
                        </a:cubicBezTo>
                        <a:cubicBezTo>
                          <a:pt x="7640514" y="2966778"/>
                          <a:pt x="7576438" y="3049415"/>
                          <a:pt x="7613582" y="3165150"/>
                        </a:cubicBezTo>
                        <a:cubicBezTo>
                          <a:pt x="7650726" y="3280885"/>
                          <a:pt x="7609632" y="3430328"/>
                          <a:pt x="7613582" y="3669739"/>
                        </a:cubicBezTo>
                        <a:cubicBezTo>
                          <a:pt x="7617532" y="3909150"/>
                          <a:pt x="7602930" y="4029759"/>
                          <a:pt x="7613582" y="4243136"/>
                        </a:cubicBezTo>
                        <a:cubicBezTo>
                          <a:pt x="7624234" y="4456513"/>
                          <a:pt x="7581283" y="4594423"/>
                          <a:pt x="7613582" y="4816533"/>
                        </a:cubicBezTo>
                        <a:cubicBezTo>
                          <a:pt x="7645881" y="5038643"/>
                          <a:pt x="7584326" y="5101940"/>
                          <a:pt x="7613582" y="5252314"/>
                        </a:cubicBezTo>
                        <a:cubicBezTo>
                          <a:pt x="7642838" y="5402688"/>
                          <a:pt x="7589207" y="5583545"/>
                          <a:pt x="7613582" y="5825711"/>
                        </a:cubicBezTo>
                        <a:cubicBezTo>
                          <a:pt x="7637957" y="6067877"/>
                          <a:pt x="7596496" y="6616370"/>
                          <a:pt x="7613582" y="6880761"/>
                        </a:cubicBezTo>
                        <a:cubicBezTo>
                          <a:pt x="7458589" y="6895784"/>
                          <a:pt x="7369337" y="6844994"/>
                          <a:pt x="7180193" y="6880761"/>
                        </a:cubicBezTo>
                        <a:cubicBezTo>
                          <a:pt x="6991049" y="6916528"/>
                          <a:pt x="6884365" y="6861451"/>
                          <a:pt x="6670669" y="6880761"/>
                        </a:cubicBezTo>
                        <a:cubicBezTo>
                          <a:pt x="6456973" y="6900071"/>
                          <a:pt x="6354286" y="6825806"/>
                          <a:pt x="6085009" y="6880761"/>
                        </a:cubicBezTo>
                        <a:cubicBezTo>
                          <a:pt x="5815732" y="6935716"/>
                          <a:pt x="5708878" y="6842522"/>
                          <a:pt x="5499349" y="6880761"/>
                        </a:cubicBezTo>
                        <a:cubicBezTo>
                          <a:pt x="5289820" y="6919000"/>
                          <a:pt x="5126275" y="6822826"/>
                          <a:pt x="4989825" y="6880761"/>
                        </a:cubicBezTo>
                        <a:cubicBezTo>
                          <a:pt x="4853375" y="6938696"/>
                          <a:pt x="4501991" y="6805433"/>
                          <a:pt x="4328029" y="6880761"/>
                        </a:cubicBezTo>
                        <a:cubicBezTo>
                          <a:pt x="4154067" y="6956089"/>
                          <a:pt x="3978898" y="6840173"/>
                          <a:pt x="3818504" y="6880761"/>
                        </a:cubicBezTo>
                        <a:cubicBezTo>
                          <a:pt x="3658111" y="6921349"/>
                          <a:pt x="3423964" y="6823513"/>
                          <a:pt x="3308980" y="6880761"/>
                        </a:cubicBezTo>
                        <a:cubicBezTo>
                          <a:pt x="3193996" y="6938009"/>
                          <a:pt x="3073062" y="6875598"/>
                          <a:pt x="2875591" y="6880761"/>
                        </a:cubicBezTo>
                        <a:cubicBezTo>
                          <a:pt x="2678120" y="6885924"/>
                          <a:pt x="2653025" y="6855616"/>
                          <a:pt x="2518339" y="6880761"/>
                        </a:cubicBezTo>
                        <a:cubicBezTo>
                          <a:pt x="2383653" y="6905906"/>
                          <a:pt x="2096364" y="6822555"/>
                          <a:pt x="1780407" y="6880761"/>
                        </a:cubicBezTo>
                        <a:cubicBezTo>
                          <a:pt x="1464450" y="6938967"/>
                          <a:pt x="1278337" y="6816970"/>
                          <a:pt x="1118611" y="6880761"/>
                        </a:cubicBezTo>
                        <a:cubicBezTo>
                          <a:pt x="958885" y="6944552"/>
                          <a:pt x="823002" y="6863647"/>
                          <a:pt x="685222" y="6880761"/>
                        </a:cubicBezTo>
                        <a:cubicBezTo>
                          <a:pt x="547442" y="6897875"/>
                          <a:pt x="157074" y="6827231"/>
                          <a:pt x="0" y="6880761"/>
                        </a:cubicBezTo>
                        <a:cubicBezTo>
                          <a:pt x="-48631" y="6713109"/>
                          <a:pt x="52198" y="6617639"/>
                          <a:pt x="0" y="6444979"/>
                        </a:cubicBezTo>
                        <a:cubicBezTo>
                          <a:pt x="-52198" y="6272319"/>
                          <a:pt x="16500" y="6212062"/>
                          <a:pt x="0" y="6009198"/>
                        </a:cubicBezTo>
                        <a:cubicBezTo>
                          <a:pt x="-16500" y="5806334"/>
                          <a:pt x="46435" y="5686072"/>
                          <a:pt x="0" y="5435801"/>
                        </a:cubicBezTo>
                        <a:cubicBezTo>
                          <a:pt x="-46435" y="5185530"/>
                          <a:pt x="15132" y="5219017"/>
                          <a:pt x="0" y="5068827"/>
                        </a:cubicBezTo>
                        <a:cubicBezTo>
                          <a:pt x="-15132" y="4918637"/>
                          <a:pt x="15078" y="4667731"/>
                          <a:pt x="0" y="4564238"/>
                        </a:cubicBezTo>
                        <a:cubicBezTo>
                          <a:pt x="-15078" y="4460745"/>
                          <a:pt x="22563" y="4244417"/>
                          <a:pt x="0" y="3990841"/>
                        </a:cubicBezTo>
                        <a:cubicBezTo>
                          <a:pt x="-22563" y="3737265"/>
                          <a:pt x="52812" y="3567254"/>
                          <a:pt x="0" y="3348637"/>
                        </a:cubicBezTo>
                        <a:cubicBezTo>
                          <a:pt x="-52812" y="3130020"/>
                          <a:pt x="28811" y="2935716"/>
                          <a:pt x="0" y="2706433"/>
                        </a:cubicBezTo>
                        <a:cubicBezTo>
                          <a:pt x="-28811" y="2477150"/>
                          <a:pt x="45120" y="2343749"/>
                          <a:pt x="0" y="2133036"/>
                        </a:cubicBezTo>
                        <a:cubicBezTo>
                          <a:pt x="-45120" y="1922323"/>
                          <a:pt x="48237" y="1840321"/>
                          <a:pt x="0" y="1628447"/>
                        </a:cubicBezTo>
                        <a:cubicBezTo>
                          <a:pt x="-48237" y="1416573"/>
                          <a:pt x="31297" y="1204092"/>
                          <a:pt x="0" y="917435"/>
                        </a:cubicBezTo>
                        <a:cubicBezTo>
                          <a:pt x="-31297" y="630778"/>
                          <a:pt x="44156" y="4454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771827-C32A-4263-B39F-B29A76D5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058" y="1119065"/>
            <a:ext cx="8517884" cy="461986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E5A93EA-726C-4788-A695-153072C61334}"/>
              </a:ext>
            </a:extLst>
          </p:cNvPr>
          <p:cNvSpPr/>
          <p:nvPr/>
        </p:nvSpPr>
        <p:spPr>
          <a:xfrm>
            <a:off x="5813554" y="5238656"/>
            <a:ext cx="659316" cy="3680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798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4D03372-A3E2-4FAE-85B3-1215B2249BC7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EE7A3A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1E32-C235-4EF2-A9D6-E7E64201802E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>
                <a:solidFill>
                  <a:schemeClr val="bg1"/>
                </a:solidFill>
              </a:rPr>
              <a:t>WEEK 4</a:t>
            </a:r>
            <a:endParaRPr lang="ko-KR" altLang="en-US" sz="800" spc="7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115B8-FDD1-40BB-B230-F69B512BF8C4}"/>
              </a:ext>
            </a:extLst>
          </p:cNvPr>
          <p:cNvSpPr/>
          <p:nvPr/>
        </p:nvSpPr>
        <p:spPr>
          <a:xfrm>
            <a:off x="-212725" y="914399"/>
            <a:ext cx="12617450" cy="5060951"/>
          </a:xfrm>
          <a:prstGeom prst="rect">
            <a:avLst/>
          </a:prstGeom>
          <a:solidFill>
            <a:schemeClr val="bg1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6880761"/>
                      <a:gd name="connsiteX1" fmla="*/ 585660 w 7613582"/>
                      <a:gd name="connsiteY1" fmla="*/ 0 h 6880761"/>
                      <a:gd name="connsiteX2" fmla="*/ 1171320 w 7613582"/>
                      <a:gd name="connsiteY2" fmla="*/ 0 h 6880761"/>
                      <a:gd name="connsiteX3" fmla="*/ 1680845 w 7613582"/>
                      <a:gd name="connsiteY3" fmla="*/ 0 h 6880761"/>
                      <a:gd name="connsiteX4" fmla="*/ 2114233 w 7613582"/>
                      <a:gd name="connsiteY4" fmla="*/ 0 h 6880761"/>
                      <a:gd name="connsiteX5" fmla="*/ 2547622 w 7613582"/>
                      <a:gd name="connsiteY5" fmla="*/ 0 h 6880761"/>
                      <a:gd name="connsiteX6" fmla="*/ 3285553 w 7613582"/>
                      <a:gd name="connsiteY6" fmla="*/ 0 h 6880761"/>
                      <a:gd name="connsiteX7" fmla="*/ 3795078 w 7613582"/>
                      <a:gd name="connsiteY7" fmla="*/ 0 h 6880761"/>
                      <a:gd name="connsiteX8" fmla="*/ 4304602 w 7613582"/>
                      <a:gd name="connsiteY8" fmla="*/ 0 h 6880761"/>
                      <a:gd name="connsiteX9" fmla="*/ 4737991 w 7613582"/>
                      <a:gd name="connsiteY9" fmla="*/ 0 h 6880761"/>
                      <a:gd name="connsiteX10" fmla="*/ 5475922 w 7613582"/>
                      <a:gd name="connsiteY10" fmla="*/ 0 h 6880761"/>
                      <a:gd name="connsiteX11" fmla="*/ 5833175 w 7613582"/>
                      <a:gd name="connsiteY11" fmla="*/ 0 h 6880761"/>
                      <a:gd name="connsiteX12" fmla="*/ 6494971 w 7613582"/>
                      <a:gd name="connsiteY12" fmla="*/ 0 h 6880761"/>
                      <a:gd name="connsiteX13" fmla="*/ 7004495 w 7613582"/>
                      <a:gd name="connsiteY13" fmla="*/ 0 h 6880761"/>
                      <a:gd name="connsiteX14" fmla="*/ 7613582 w 7613582"/>
                      <a:gd name="connsiteY14" fmla="*/ 0 h 6880761"/>
                      <a:gd name="connsiteX15" fmla="*/ 7613582 w 7613582"/>
                      <a:gd name="connsiteY15" fmla="*/ 711012 h 6880761"/>
                      <a:gd name="connsiteX16" fmla="*/ 7613582 w 7613582"/>
                      <a:gd name="connsiteY16" fmla="*/ 1215601 h 6880761"/>
                      <a:gd name="connsiteX17" fmla="*/ 7613582 w 7613582"/>
                      <a:gd name="connsiteY17" fmla="*/ 1582575 h 6880761"/>
                      <a:gd name="connsiteX18" fmla="*/ 7613582 w 7613582"/>
                      <a:gd name="connsiteY18" fmla="*/ 2155972 h 6880761"/>
                      <a:gd name="connsiteX19" fmla="*/ 7613582 w 7613582"/>
                      <a:gd name="connsiteY19" fmla="*/ 2798176 h 6880761"/>
                      <a:gd name="connsiteX20" fmla="*/ 7613582 w 7613582"/>
                      <a:gd name="connsiteY20" fmla="*/ 3165150 h 6880761"/>
                      <a:gd name="connsiteX21" fmla="*/ 7613582 w 7613582"/>
                      <a:gd name="connsiteY21" fmla="*/ 3669739 h 6880761"/>
                      <a:gd name="connsiteX22" fmla="*/ 7613582 w 7613582"/>
                      <a:gd name="connsiteY22" fmla="*/ 4243136 h 6880761"/>
                      <a:gd name="connsiteX23" fmla="*/ 7613582 w 7613582"/>
                      <a:gd name="connsiteY23" fmla="*/ 4816533 h 6880761"/>
                      <a:gd name="connsiteX24" fmla="*/ 7613582 w 7613582"/>
                      <a:gd name="connsiteY24" fmla="*/ 5252314 h 6880761"/>
                      <a:gd name="connsiteX25" fmla="*/ 7613582 w 7613582"/>
                      <a:gd name="connsiteY25" fmla="*/ 5825711 h 6880761"/>
                      <a:gd name="connsiteX26" fmla="*/ 7613582 w 7613582"/>
                      <a:gd name="connsiteY26" fmla="*/ 6880761 h 6880761"/>
                      <a:gd name="connsiteX27" fmla="*/ 7180193 w 7613582"/>
                      <a:gd name="connsiteY27" fmla="*/ 6880761 h 6880761"/>
                      <a:gd name="connsiteX28" fmla="*/ 6670669 w 7613582"/>
                      <a:gd name="connsiteY28" fmla="*/ 6880761 h 6880761"/>
                      <a:gd name="connsiteX29" fmla="*/ 6085009 w 7613582"/>
                      <a:gd name="connsiteY29" fmla="*/ 6880761 h 6880761"/>
                      <a:gd name="connsiteX30" fmla="*/ 5499349 w 7613582"/>
                      <a:gd name="connsiteY30" fmla="*/ 6880761 h 6880761"/>
                      <a:gd name="connsiteX31" fmla="*/ 4989825 w 7613582"/>
                      <a:gd name="connsiteY31" fmla="*/ 6880761 h 6880761"/>
                      <a:gd name="connsiteX32" fmla="*/ 4328029 w 7613582"/>
                      <a:gd name="connsiteY32" fmla="*/ 6880761 h 6880761"/>
                      <a:gd name="connsiteX33" fmla="*/ 3818504 w 7613582"/>
                      <a:gd name="connsiteY33" fmla="*/ 6880761 h 6880761"/>
                      <a:gd name="connsiteX34" fmla="*/ 3308980 w 7613582"/>
                      <a:gd name="connsiteY34" fmla="*/ 6880761 h 6880761"/>
                      <a:gd name="connsiteX35" fmla="*/ 2875591 w 7613582"/>
                      <a:gd name="connsiteY35" fmla="*/ 6880761 h 6880761"/>
                      <a:gd name="connsiteX36" fmla="*/ 2518339 w 7613582"/>
                      <a:gd name="connsiteY36" fmla="*/ 6880761 h 6880761"/>
                      <a:gd name="connsiteX37" fmla="*/ 1780407 w 7613582"/>
                      <a:gd name="connsiteY37" fmla="*/ 6880761 h 6880761"/>
                      <a:gd name="connsiteX38" fmla="*/ 1118611 w 7613582"/>
                      <a:gd name="connsiteY38" fmla="*/ 6880761 h 6880761"/>
                      <a:gd name="connsiteX39" fmla="*/ 685222 w 7613582"/>
                      <a:gd name="connsiteY39" fmla="*/ 6880761 h 6880761"/>
                      <a:gd name="connsiteX40" fmla="*/ 0 w 7613582"/>
                      <a:gd name="connsiteY40" fmla="*/ 6880761 h 6880761"/>
                      <a:gd name="connsiteX41" fmla="*/ 0 w 7613582"/>
                      <a:gd name="connsiteY41" fmla="*/ 6444979 h 6880761"/>
                      <a:gd name="connsiteX42" fmla="*/ 0 w 7613582"/>
                      <a:gd name="connsiteY42" fmla="*/ 6009198 h 6880761"/>
                      <a:gd name="connsiteX43" fmla="*/ 0 w 7613582"/>
                      <a:gd name="connsiteY43" fmla="*/ 5435801 h 6880761"/>
                      <a:gd name="connsiteX44" fmla="*/ 0 w 7613582"/>
                      <a:gd name="connsiteY44" fmla="*/ 5068827 h 6880761"/>
                      <a:gd name="connsiteX45" fmla="*/ 0 w 7613582"/>
                      <a:gd name="connsiteY45" fmla="*/ 4564238 h 6880761"/>
                      <a:gd name="connsiteX46" fmla="*/ 0 w 7613582"/>
                      <a:gd name="connsiteY46" fmla="*/ 3990841 h 6880761"/>
                      <a:gd name="connsiteX47" fmla="*/ 0 w 7613582"/>
                      <a:gd name="connsiteY47" fmla="*/ 3348637 h 6880761"/>
                      <a:gd name="connsiteX48" fmla="*/ 0 w 7613582"/>
                      <a:gd name="connsiteY48" fmla="*/ 2706433 h 6880761"/>
                      <a:gd name="connsiteX49" fmla="*/ 0 w 7613582"/>
                      <a:gd name="connsiteY49" fmla="*/ 2133036 h 6880761"/>
                      <a:gd name="connsiteX50" fmla="*/ 0 w 7613582"/>
                      <a:gd name="connsiteY50" fmla="*/ 1628447 h 6880761"/>
                      <a:gd name="connsiteX51" fmla="*/ 0 w 7613582"/>
                      <a:gd name="connsiteY51" fmla="*/ 917435 h 6880761"/>
                      <a:gd name="connsiteX52" fmla="*/ 0 w 7613582"/>
                      <a:gd name="connsiteY52" fmla="*/ 0 h 688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613582" h="6880761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30070" y="299167"/>
                          <a:pt x="7596103" y="471508"/>
                          <a:pt x="7613582" y="711012"/>
                        </a:cubicBezTo>
                        <a:cubicBezTo>
                          <a:pt x="7631061" y="950516"/>
                          <a:pt x="7584568" y="1031471"/>
                          <a:pt x="7613582" y="1215601"/>
                        </a:cubicBezTo>
                        <a:cubicBezTo>
                          <a:pt x="7642596" y="1399731"/>
                          <a:pt x="7570539" y="1451206"/>
                          <a:pt x="7613582" y="1582575"/>
                        </a:cubicBezTo>
                        <a:cubicBezTo>
                          <a:pt x="7656625" y="1713944"/>
                          <a:pt x="7594255" y="1894934"/>
                          <a:pt x="7613582" y="2155972"/>
                        </a:cubicBezTo>
                        <a:cubicBezTo>
                          <a:pt x="7632909" y="2417010"/>
                          <a:pt x="7586650" y="2629574"/>
                          <a:pt x="7613582" y="2798176"/>
                        </a:cubicBezTo>
                        <a:cubicBezTo>
                          <a:pt x="7640514" y="2966778"/>
                          <a:pt x="7576438" y="3049415"/>
                          <a:pt x="7613582" y="3165150"/>
                        </a:cubicBezTo>
                        <a:cubicBezTo>
                          <a:pt x="7650726" y="3280885"/>
                          <a:pt x="7609632" y="3430328"/>
                          <a:pt x="7613582" y="3669739"/>
                        </a:cubicBezTo>
                        <a:cubicBezTo>
                          <a:pt x="7617532" y="3909150"/>
                          <a:pt x="7602930" y="4029759"/>
                          <a:pt x="7613582" y="4243136"/>
                        </a:cubicBezTo>
                        <a:cubicBezTo>
                          <a:pt x="7624234" y="4456513"/>
                          <a:pt x="7581283" y="4594423"/>
                          <a:pt x="7613582" y="4816533"/>
                        </a:cubicBezTo>
                        <a:cubicBezTo>
                          <a:pt x="7645881" y="5038643"/>
                          <a:pt x="7584326" y="5101940"/>
                          <a:pt x="7613582" y="5252314"/>
                        </a:cubicBezTo>
                        <a:cubicBezTo>
                          <a:pt x="7642838" y="5402688"/>
                          <a:pt x="7589207" y="5583545"/>
                          <a:pt x="7613582" y="5825711"/>
                        </a:cubicBezTo>
                        <a:cubicBezTo>
                          <a:pt x="7637957" y="6067877"/>
                          <a:pt x="7596496" y="6616370"/>
                          <a:pt x="7613582" y="6880761"/>
                        </a:cubicBezTo>
                        <a:cubicBezTo>
                          <a:pt x="7458589" y="6895784"/>
                          <a:pt x="7369337" y="6844994"/>
                          <a:pt x="7180193" y="6880761"/>
                        </a:cubicBezTo>
                        <a:cubicBezTo>
                          <a:pt x="6991049" y="6916528"/>
                          <a:pt x="6884365" y="6861451"/>
                          <a:pt x="6670669" y="6880761"/>
                        </a:cubicBezTo>
                        <a:cubicBezTo>
                          <a:pt x="6456973" y="6900071"/>
                          <a:pt x="6354286" y="6825806"/>
                          <a:pt x="6085009" y="6880761"/>
                        </a:cubicBezTo>
                        <a:cubicBezTo>
                          <a:pt x="5815732" y="6935716"/>
                          <a:pt x="5708878" y="6842522"/>
                          <a:pt x="5499349" y="6880761"/>
                        </a:cubicBezTo>
                        <a:cubicBezTo>
                          <a:pt x="5289820" y="6919000"/>
                          <a:pt x="5126275" y="6822826"/>
                          <a:pt x="4989825" y="6880761"/>
                        </a:cubicBezTo>
                        <a:cubicBezTo>
                          <a:pt x="4853375" y="6938696"/>
                          <a:pt x="4501991" y="6805433"/>
                          <a:pt x="4328029" y="6880761"/>
                        </a:cubicBezTo>
                        <a:cubicBezTo>
                          <a:pt x="4154067" y="6956089"/>
                          <a:pt x="3978898" y="6840173"/>
                          <a:pt x="3818504" y="6880761"/>
                        </a:cubicBezTo>
                        <a:cubicBezTo>
                          <a:pt x="3658111" y="6921349"/>
                          <a:pt x="3423964" y="6823513"/>
                          <a:pt x="3308980" y="6880761"/>
                        </a:cubicBezTo>
                        <a:cubicBezTo>
                          <a:pt x="3193996" y="6938009"/>
                          <a:pt x="3073062" y="6875598"/>
                          <a:pt x="2875591" y="6880761"/>
                        </a:cubicBezTo>
                        <a:cubicBezTo>
                          <a:pt x="2678120" y="6885924"/>
                          <a:pt x="2653025" y="6855616"/>
                          <a:pt x="2518339" y="6880761"/>
                        </a:cubicBezTo>
                        <a:cubicBezTo>
                          <a:pt x="2383653" y="6905906"/>
                          <a:pt x="2096364" y="6822555"/>
                          <a:pt x="1780407" y="6880761"/>
                        </a:cubicBezTo>
                        <a:cubicBezTo>
                          <a:pt x="1464450" y="6938967"/>
                          <a:pt x="1278337" y="6816970"/>
                          <a:pt x="1118611" y="6880761"/>
                        </a:cubicBezTo>
                        <a:cubicBezTo>
                          <a:pt x="958885" y="6944552"/>
                          <a:pt x="823002" y="6863647"/>
                          <a:pt x="685222" y="6880761"/>
                        </a:cubicBezTo>
                        <a:cubicBezTo>
                          <a:pt x="547442" y="6897875"/>
                          <a:pt x="157074" y="6827231"/>
                          <a:pt x="0" y="6880761"/>
                        </a:cubicBezTo>
                        <a:cubicBezTo>
                          <a:pt x="-48631" y="6713109"/>
                          <a:pt x="52198" y="6617639"/>
                          <a:pt x="0" y="6444979"/>
                        </a:cubicBezTo>
                        <a:cubicBezTo>
                          <a:pt x="-52198" y="6272319"/>
                          <a:pt x="16500" y="6212062"/>
                          <a:pt x="0" y="6009198"/>
                        </a:cubicBezTo>
                        <a:cubicBezTo>
                          <a:pt x="-16500" y="5806334"/>
                          <a:pt x="46435" y="5686072"/>
                          <a:pt x="0" y="5435801"/>
                        </a:cubicBezTo>
                        <a:cubicBezTo>
                          <a:pt x="-46435" y="5185530"/>
                          <a:pt x="15132" y="5219017"/>
                          <a:pt x="0" y="5068827"/>
                        </a:cubicBezTo>
                        <a:cubicBezTo>
                          <a:pt x="-15132" y="4918637"/>
                          <a:pt x="15078" y="4667731"/>
                          <a:pt x="0" y="4564238"/>
                        </a:cubicBezTo>
                        <a:cubicBezTo>
                          <a:pt x="-15078" y="4460745"/>
                          <a:pt x="22563" y="4244417"/>
                          <a:pt x="0" y="3990841"/>
                        </a:cubicBezTo>
                        <a:cubicBezTo>
                          <a:pt x="-22563" y="3737265"/>
                          <a:pt x="52812" y="3567254"/>
                          <a:pt x="0" y="3348637"/>
                        </a:cubicBezTo>
                        <a:cubicBezTo>
                          <a:pt x="-52812" y="3130020"/>
                          <a:pt x="28811" y="2935716"/>
                          <a:pt x="0" y="2706433"/>
                        </a:cubicBezTo>
                        <a:cubicBezTo>
                          <a:pt x="-28811" y="2477150"/>
                          <a:pt x="45120" y="2343749"/>
                          <a:pt x="0" y="2133036"/>
                        </a:cubicBezTo>
                        <a:cubicBezTo>
                          <a:pt x="-45120" y="1922323"/>
                          <a:pt x="48237" y="1840321"/>
                          <a:pt x="0" y="1628447"/>
                        </a:cubicBezTo>
                        <a:cubicBezTo>
                          <a:pt x="-48237" y="1416573"/>
                          <a:pt x="31297" y="1204092"/>
                          <a:pt x="0" y="917435"/>
                        </a:cubicBezTo>
                        <a:cubicBezTo>
                          <a:pt x="-31297" y="630778"/>
                          <a:pt x="44156" y="4454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F6CD9B-1A00-409B-87C5-7FAFE0452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19" y="1218127"/>
            <a:ext cx="8088361" cy="440791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E5A93EA-726C-4788-A695-153072C61334}"/>
              </a:ext>
            </a:extLst>
          </p:cNvPr>
          <p:cNvSpPr/>
          <p:nvPr/>
        </p:nvSpPr>
        <p:spPr>
          <a:xfrm>
            <a:off x="8745941" y="4299897"/>
            <a:ext cx="596556" cy="627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69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4D03372-A3E2-4FAE-85B3-1215B2249BC7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EE7A3A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1E32-C235-4EF2-A9D6-E7E64201802E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>
                <a:solidFill>
                  <a:schemeClr val="bg1"/>
                </a:solidFill>
              </a:rPr>
              <a:t>WEEK 4</a:t>
            </a:r>
            <a:endParaRPr lang="ko-KR" altLang="en-US" sz="800" spc="7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115B8-FDD1-40BB-B230-F69B512BF8C4}"/>
              </a:ext>
            </a:extLst>
          </p:cNvPr>
          <p:cNvSpPr/>
          <p:nvPr/>
        </p:nvSpPr>
        <p:spPr>
          <a:xfrm>
            <a:off x="-212725" y="914399"/>
            <a:ext cx="12617450" cy="5060951"/>
          </a:xfrm>
          <a:prstGeom prst="rect">
            <a:avLst/>
          </a:prstGeom>
          <a:solidFill>
            <a:schemeClr val="bg1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6880761"/>
                      <a:gd name="connsiteX1" fmla="*/ 585660 w 7613582"/>
                      <a:gd name="connsiteY1" fmla="*/ 0 h 6880761"/>
                      <a:gd name="connsiteX2" fmla="*/ 1171320 w 7613582"/>
                      <a:gd name="connsiteY2" fmla="*/ 0 h 6880761"/>
                      <a:gd name="connsiteX3" fmla="*/ 1680845 w 7613582"/>
                      <a:gd name="connsiteY3" fmla="*/ 0 h 6880761"/>
                      <a:gd name="connsiteX4" fmla="*/ 2114233 w 7613582"/>
                      <a:gd name="connsiteY4" fmla="*/ 0 h 6880761"/>
                      <a:gd name="connsiteX5" fmla="*/ 2547622 w 7613582"/>
                      <a:gd name="connsiteY5" fmla="*/ 0 h 6880761"/>
                      <a:gd name="connsiteX6" fmla="*/ 3285553 w 7613582"/>
                      <a:gd name="connsiteY6" fmla="*/ 0 h 6880761"/>
                      <a:gd name="connsiteX7" fmla="*/ 3795078 w 7613582"/>
                      <a:gd name="connsiteY7" fmla="*/ 0 h 6880761"/>
                      <a:gd name="connsiteX8" fmla="*/ 4304602 w 7613582"/>
                      <a:gd name="connsiteY8" fmla="*/ 0 h 6880761"/>
                      <a:gd name="connsiteX9" fmla="*/ 4737991 w 7613582"/>
                      <a:gd name="connsiteY9" fmla="*/ 0 h 6880761"/>
                      <a:gd name="connsiteX10" fmla="*/ 5475922 w 7613582"/>
                      <a:gd name="connsiteY10" fmla="*/ 0 h 6880761"/>
                      <a:gd name="connsiteX11" fmla="*/ 5833175 w 7613582"/>
                      <a:gd name="connsiteY11" fmla="*/ 0 h 6880761"/>
                      <a:gd name="connsiteX12" fmla="*/ 6494971 w 7613582"/>
                      <a:gd name="connsiteY12" fmla="*/ 0 h 6880761"/>
                      <a:gd name="connsiteX13" fmla="*/ 7004495 w 7613582"/>
                      <a:gd name="connsiteY13" fmla="*/ 0 h 6880761"/>
                      <a:gd name="connsiteX14" fmla="*/ 7613582 w 7613582"/>
                      <a:gd name="connsiteY14" fmla="*/ 0 h 6880761"/>
                      <a:gd name="connsiteX15" fmla="*/ 7613582 w 7613582"/>
                      <a:gd name="connsiteY15" fmla="*/ 711012 h 6880761"/>
                      <a:gd name="connsiteX16" fmla="*/ 7613582 w 7613582"/>
                      <a:gd name="connsiteY16" fmla="*/ 1215601 h 6880761"/>
                      <a:gd name="connsiteX17" fmla="*/ 7613582 w 7613582"/>
                      <a:gd name="connsiteY17" fmla="*/ 1582575 h 6880761"/>
                      <a:gd name="connsiteX18" fmla="*/ 7613582 w 7613582"/>
                      <a:gd name="connsiteY18" fmla="*/ 2155972 h 6880761"/>
                      <a:gd name="connsiteX19" fmla="*/ 7613582 w 7613582"/>
                      <a:gd name="connsiteY19" fmla="*/ 2798176 h 6880761"/>
                      <a:gd name="connsiteX20" fmla="*/ 7613582 w 7613582"/>
                      <a:gd name="connsiteY20" fmla="*/ 3165150 h 6880761"/>
                      <a:gd name="connsiteX21" fmla="*/ 7613582 w 7613582"/>
                      <a:gd name="connsiteY21" fmla="*/ 3669739 h 6880761"/>
                      <a:gd name="connsiteX22" fmla="*/ 7613582 w 7613582"/>
                      <a:gd name="connsiteY22" fmla="*/ 4243136 h 6880761"/>
                      <a:gd name="connsiteX23" fmla="*/ 7613582 w 7613582"/>
                      <a:gd name="connsiteY23" fmla="*/ 4816533 h 6880761"/>
                      <a:gd name="connsiteX24" fmla="*/ 7613582 w 7613582"/>
                      <a:gd name="connsiteY24" fmla="*/ 5252314 h 6880761"/>
                      <a:gd name="connsiteX25" fmla="*/ 7613582 w 7613582"/>
                      <a:gd name="connsiteY25" fmla="*/ 5825711 h 6880761"/>
                      <a:gd name="connsiteX26" fmla="*/ 7613582 w 7613582"/>
                      <a:gd name="connsiteY26" fmla="*/ 6880761 h 6880761"/>
                      <a:gd name="connsiteX27" fmla="*/ 7180193 w 7613582"/>
                      <a:gd name="connsiteY27" fmla="*/ 6880761 h 6880761"/>
                      <a:gd name="connsiteX28" fmla="*/ 6670669 w 7613582"/>
                      <a:gd name="connsiteY28" fmla="*/ 6880761 h 6880761"/>
                      <a:gd name="connsiteX29" fmla="*/ 6085009 w 7613582"/>
                      <a:gd name="connsiteY29" fmla="*/ 6880761 h 6880761"/>
                      <a:gd name="connsiteX30" fmla="*/ 5499349 w 7613582"/>
                      <a:gd name="connsiteY30" fmla="*/ 6880761 h 6880761"/>
                      <a:gd name="connsiteX31" fmla="*/ 4989825 w 7613582"/>
                      <a:gd name="connsiteY31" fmla="*/ 6880761 h 6880761"/>
                      <a:gd name="connsiteX32" fmla="*/ 4328029 w 7613582"/>
                      <a:gd name="connsiteY32" fmla="*/ 6880761 h 6880761"/>
                      <a:gd name="connsiteX33" fmla="*/ 3818504 w 7613582"/>
                      <a:gd name="connsiteY33" fmla="*/ 6880761 h 6880761"/>
                      <a:gd name="connsiteX34" fmla="*/ 3308980 w 7613582"/>
                      <a:gd name="connsiteY34" fmla="*/ 6880761 h 6880761"/>
                      <a:gd name="connsiteX35" fmla="*/ 2875591 w 7613582"/>
                      <a:gd name="connsiteY35" fmla="*/ 6880761 h 6880761"/>
                      <a:gd name="connsiteX36" fmla="*/ 2518339 w 7613582"/>
                      <a:gd name="connsiteY36" fmla="*/ 6880761 h 6880761"/>
                      <a:gd name="connsiteX37" fmla="*/ 1780407 w 7613582"/>
                      <a:gd name="connsiteY37" fmla="*/ 6880761 h 6880761"/>
                      <a:gd name="connsiteX38" fmla="*/ 1118611 w 7613582"/>
                      <a:gd name="connsiteY38" fmla="*/ 6880761 h 6880761"/>
                      <a:gd name="connsiteX39" fmla="*/ 685222 w 7613582"/>
                      <a:gd name="connsiteY39" fmla="*/ 6880761 h 6880761"/>
                      <a:gd name="connsiteX40" fmla="*/ 0 w 7613582"/>
                      <a:gd name="connsiteY40" fmla="*/ 6880761 h 6880761"/>
                      <a:gd name="connsiteX41" fmla="*/ 0 w 7613582"/>
                      <a:gd name="connsiteY41" fmla="*/ 6444979 h 6880761"/>
                      <a:gd name="connsiteX42" fmla="*/ 0 w 7613582"/>
                      <a:gd name="connsiteY42" fmla="*/ 6009198 h 6880761"/>
                      <a:gd name="connsiteX43" fmla="*/ 0 w 7613582"/>
                      <a:gd name="connsiteY43" fmla="*/ 5435801 h 6880761"/>
                      <a:gd name="connsiteX44" fmla="*/ 0 w 7613582"/>
                      <a:gd name="connsiteY44" fmla="*/ 5068827 h 6880761"/>
                      <a:gd name="connsiteX45" fmla="*/ 0 w 7613582"/>
                      <a:gd name="connsiteY45" fmla="*/ 4564238 h 6880761"/>
                      <a:gd name="connsiteX46" fmla="*/ 0 w 7613582"/>
                      <a:gd name="connsiteY46" fmla="*/ 3990841 h 6880761"/>
                      <a:gd name="connsiteX47" fmla="*/ 0 w 7613582"/>
                      <a:gd name="connsiteY47" fmla="*/ 3348637 h 6880761"/>
                      <a:gd name="connsiteX48" fmla="*/ 0 w 7613582"/>
                      <a:gd name="connsiteY48" fmla="*/ 2706433 h 6880761"/>
                      <a:gd name="connsiteX49" fmla="*/ 0 w 7613582"/>
                      <a:gd name="connsiteY49" fmla="*/ 2133036 h 6880761"/>
                      <a:gd name="connsiteX50" fmla="*/ 0 w 7613582"/>
                      <a:gd name="connsiteY50" fmla="*/ 1628447 h 6880761"/>
                      <a:gd name="connsiteX51" fmla="*/ 0 w 7613582"/>
                      <a:gd name="connsiteY51" fmla="*/ 917435 h 6880761"/>
                      <a:gd name="connsiteX52" fmla="*/ 0 w 7613582"/>
                      <a:gd name="connsiteY52" fmla="*/ 0 h 688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613582" h="6880761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30070" y="299167"/>
                          <a:pt x="7596103" y="471508"/>
                          <a:pt x="7613582" y="711012"/>
                        </a:cubicBezTo>
                        <a:cubicBezTo>
                          <a:pt x="7631061" y="950516"/>
                          <a:pt x="7584568" y="1031471"/>
                          <a:pt x="7613582" y="1215601"/>
                        </a:cubicBezTo>
                        <a:cubicBezTo>
                          <a:pt x="7642596" y="1399731"/>
                          <a:pt x="7570539" y="1451206"/>
                          <a:pt x="7613582" y="1582575"/>
                        </a:cubicBezTo>
                        <a:cubicBezTo>
                          <a:pt x="7656625" y="1713944"/>
                          <a:pt x="7594255" y="1894934"/>
                          <a:pt x="7613582" y="2155972"/>
                        </a:cubicBezTo>
                        <a:cubicBezTo>
                          <a:pt x="7632909" y="2417010"/>
                          <a:pt x="7586650" y="2629574"/>
                          <a:pt x="7613582" y="2798176"/>
                        </a:cubicBezTo>
                        <a:cubicBezTo>
                          <a:pt x="7640514" y="2966778"/>
                          <a:pt x="7576438" y="3049415"/>
                          <a:pt x="7613582" y="3165150"/>
                        </a:cubicBezTo>
                        <a:cubicBezTo>
                          <a:pt x="7650726" y="3280885"/>
                          <a:pt x="7609632" y="3430328"/>
                          <a:pt x="7613582" y="3669739"/>
                        </a:cubicBezTo>
                        <a:cubicBezTo>
                          <a:pt x="7617532" y="3909150"/>
                          <a:pt x="7602930" y="4029759"/>
                          <a:pt x="7613582" y="4243136"/>
                        </a:cubicBezTo>
                        <a:cubicBezTo>
                          <a:pt x="7624234" y="4456513"/>
                          <a:pt x="7581283" y="4594423"/>
                          <a:pt x="7613582" y="4816533"/>
                        </a:cubicBezTo>
                        <a:cubicBezTo>
                          <a:pt x="7645881" y="5038643"/>
                          <a:pt x="7584326" y="5101940"/>
                          <a:pt x="7613582" y="5252314"/>
                        </a:cubicBezTo>
                        <a:cubicBezTo>
                          <a:pt x="7642838" y="5402688"/>
                          <a:pt x="7589207" y="5583545"/>
                          <a:pt x="7613582" y="5825711"/>
                        </a:cubicBezTo>
                        <a:cubicBezTo>
                          <a:pt x="7637957" y="6067877"/>
                          <a:pt x="7596496" y="6616370"/>
                          <a:pt x="7613582" y="6880761"/>
                        </a:cubicBezTo>
                        <a:cubicBezTo>
                          <a:pt x="7458589" y="6895784"/>
                          <a:pt x="7369337" y="6844994"/>
                          <a:pt x="7180193" y="6880761"/>
                        </a:cubicBezTo>
                        <a:cubicBezTo>
                          <a:pt x="6991049" y="6916528"/>
                          <a:pt x="6884365" y="6861451"/>
                          <a:pt x="6670669" y="6880761"/>
                        </a:cubicBezTo>
                        <a:cubicBezTo>
                          <a:pt x="6456973" y="6900071"/>
                          <a:pt x="6354286" y="6825806"/>
                          <a:pt x="6085009" y="6880761"/>
                        </a:cubicBezTo>
                        <a:cubicBezTo>
                          <a:pt x="5815732" y="6935716"/>
                          <a:pt x="5708878" y="6842522"/>
                          <a:pt x="5499349" y="6880761"/>
                        </a:cubicBezTo>
                        <a:cubicBezTo>
                          <a:pt x="5289820" y="6919000"/>
                          <a:pt x="5126275" y="6822826"/>
                          <a:pt x="4989825" y="6880761"/>
                        </a:cubicBezTo>
                        <a:cubicBezTo>
                          <a:pt x="4853375" y="6938696"/>
                          <a:pt x="4501991" y="6805433"/>
                          <a:pt x="4328029" y="6880761"/>
                        </a:cubicBezTo>
                        <a:cubicBezTo>
                          <a:pt x="4154067" y="6956089"/>
                          <a:pt x="3978898" y="6840173"/>
                          <a:pt x="3818504" y="6880761"/>
                        </a:cubicBezTo>
                        <a:cubicBezTo>
                          <a:pt x="3658111" y="6921349"/>
                          <a:pt x="3423964" y="6823513"/>
                          <a:pt x="3308980" y="6880761"/>
                        </a:cubicBezTo>
                        <a:cubicBezTo>
                          <a:pt x="3193996" y="6938009"/>
                          <a:pt x="3073062" y="6875598"/>
                          <a:pt x="2875591" y="6880761"/>
                        </a:cubicBezTo>
                        <a:cubicBezTo>
                          <a:pt x="2678120" y="6885924"/>
                          <a:pt x="2653025" y="6855616"/>
                          <a:pt x="2518339" y="6880761"/>
                        </a:cubicBezTo>
                        <a:cubicBezTo>
                          <a:pt x="2383653" y="6905906"/>
                          <a:pt x="2096364" y="6822555"/>
                          <a:pt x="1780407" y="6880761"/>
                        </a:cubicBezTo>
                        <a:cubicBezTo>
                          <a:pt x="1464450" y="6938967"/>
                          <a:pt x="1278337" y="6816970"/>
                          <a:pt x="1118611" y="6880761"/>
                        </a:cubicBezTo>
                        <a:cubicBezTo>
                          <a:pt x="958885" y="6944552"/>
                          <a:pt x="823002" y="6863647"/>
                          <a:pt x="685222" y="6880761"/>
                        </a:cubicBezTo>
                        <a:cubicBezTo>
                          <a:pt x="547442" y="6897875"/>
                          <a:pt x="157074" y="6827231"/>
                          <a:pt x="0" y="6880761"/>
                        </a:cubicBezTo>
                        <a:cubicBezTo>
                          <a:pt x="-48631" y="6713109"/>
                          <a:pt x="52198" y="6617639"/>
                          <a:pt x="0" y="6444979"/>
                        </a:cubicBezTo>
                        <a:cubicBezTo>
                          <a:pt x="-52198" y="6272319"/>
                          <a:pt x="16500" y="6212062"/>
                          <a:pt x="0" y="6009198"/>
                        </a:cubicBezTo>
                        <a:cubicBezTo>
                          <a:pt x="-16500" y="5806334"/>
                          <a:pt x="46435" y="5686072"/>
                          <a:pt x="0" y="5435801"/>
                        </a:cubicBezTo>
                        <a:cubicBezTo>
                          <a:pt x="-46435" y="5185530"/>
                          <a:pt x="15132" y="5219017"/>
                          <a:pt x="0" y="5068827"/>
                        </a:cubicBezTo>
                        <a:cubicBezTo>
                          <a:pt x="-15132" y="4918637"/>
                          <a:pt x="15078" y="4667731"/>
                          <a:pt x="0" y="4564238"/>
                        </a:cubicBezTo>
                        <a:cubicBezTo>
                          <a:pt x="-15078" y="4460745"/>
                          <a:pt x="22563" y="4244417"/>
                          <a:pt x="0" y="3990841"/>
                        </a:cubicBezTo>
                        <a:cubicBezTo>
                          <a:pt x="-22563" y="3737265"/>
                          <a:pt x="52812" y="3567254"/>
                          <a:pt x="0" y="3348637"/>
                        </a:cubicBezTo>
                        <a:cubicBezTo>
                          <a:pt x="-52812" y="3130020"/>
                          <a:pt x="28811" y="2935716"/>
                          <a:pt x="0" y="2706433"/>
                        </a:cubicBezTo>
                        <a:cubicBezTo>
                          <a:pt x="-28811" y="2477150"/>
                          <a:pt x="45120" y="2343749"/>
                          <a:pt x="0" y="2133036"/>
                        </a:cubicBezTo>
                        <a:cubicBezTo>
                          <a:pt x="-45120" y="1922323"/>
                          <a:pt x="48237" y="1840321"/>
                          <a:pt x="0" y="1628447"/>
                        </a:cubicBezTo>
                        <a:cubicBezTo>
                          <a:pt x="-48237" y="1416573"/>
                          <a:pt x="31297" y="1204092"/>
                          <a:pt x="0" y="917435"/>
                        </a:cubicBezTo>
                        <a:cubicBezTo>
                          <a:pt x="-31297" y="630778"/>
                          <a:pt x="44156" y="4454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02543C-B6EF-41D5-A13F-AFFAC328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615" y="1075049"/>
            <a:ext cx="8644770" cy="471617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E5A93EA-726C-4788-A695-153072C61334}"/>
              </a:ext>
            </a:extLst>
          </p:cNvPr>
          <p:cNvSpPr/>
          <p:nvPr/>
        </p:nvSpPr>
        <p:spPr>
          <a:xfrm>
            <a:off x="5038792" y="4874135"/>
            <a:ext cx="745068" cy="7842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15A431-D543-489D-9F97-0255A29A7A09}"/>
              </a:ext>
            </a:extLst>
          </p:cNvPr>
          <p:cNvSpPr/>
          <p:nvPr/>
        </p:nvSpPr>
        <p:spPr>
          <a:xfrm>
            <a:off x="1707179" y="1008993"/>
            <a:ext cx="81080" cy="48873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118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4D03372-A3E2-4FAE-85B3-1215B2249BC7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EE7A3A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1E32-C235-4EF2-A9D6-E7E64201802E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>
                <a:solidFill>
                  <a:schemeClr val="bg1"/>
                </a:solidFill>
              </a:rPr>
              <a:t>WEEK 4</a:t>
            </a:r>
            <a:endParaRPr lang="ko-KR" altLang="en-US" sz="800" spc="7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115B8-FDD1-40BB-B230-F69B512BF8C4}"/>
              </a:ext>
            </a:extLst>
          </p:cNvPr>
          <p:cNvSpPr/>
          <p:nvPr/>
        </p:nvSpPr>
        <p:spPr>
          <a:xfrm>
            <a:off x="-212725" y="914399"/>
            <a:ext cx="12617450" cy="5060951"/>
          </a:xfrm>
          <a:prstGeom prst="rect">
            <a:avLst/>
          </a:prstGeom>
          <a:solidFill>
            <a:schemeClr val="bg1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6880761"/>
                      <a:gd name="connsiteX1" fmla="*/ 585660 w 7613582"/>
                      <a:gd name="connsiteY1" fmla="*/ 0 h 6880761"/>
                      <a:gd name="connsiteX2" fmla="*/ 1171320 w 7613582"/>
                      <a:gd name="connsiteY2" fmla="*/ 0 h 6880761"/>
                      <a:gd name="connsiteX3" fmla="*/ 1680845 w 7613582"/>
                      <a:gd name="connsiteY3" fmla="*/ 0 h 6880761"/>
                      <a:gd name="connsiteX4" fmla="*/ 2114233 w 7613582"/>
                      <a:gd name="connsiteY4" fmla="*/ 0 h 6880761"/>
                      <a:gd name="connsiteX5" fmla="*/ 2547622 w 7613582"/>
                      <a:gd name="connsiteY5" fmla="*/ 0 h 6880761"/>
                      <a:gd name="connsiteX6" fmla="*/ 3285553 w 7613582"/>
                      <a:gd name="connsiteY6" fmla="*/ 0 h 6880761"/>
                      <a:gd name="connsiteX7" fmla="*/ 3795078 w 7613582"/>
                      <a:gd name="connsiteY7" fmla="*/ 0 h 6880761"/>
                      <a:gd name="connsiteX8" fmla="*/ 4304602 w 7613582"/>
                      <a:gd name="connsiteY8" fmla="*/ 0 h 6880761"/>
                      <a:gd name="connsiteX9" fmla="*/ 4737991 w 7613582"/>
                      <a:gd name="connsiteY9" fmla="*/ 0 h 6880761"/>
                      <a:gd name="connsiteX10" fmla="*/ 5475922 w 7613582"/>
                      <a:gd name="connsiteY10" fmla="*/ 0 h 6880761"/>
                      <a:gd name="connsiteX11" fmla="*/ 5833175 w 7613582"/>
                      <a:gd name="connsiteY11" fmla="*/ 0 h 6880761"/>
                      <a:gd name="connsiteX12" fmla="*/ 6494971 w 7613582"/>
                      <a:gd name="connsiteY12" fmla="*/ 0 h 6880761"/>
                      <a:gd name="connsiteX13" fmla="*/ 7004495 w 7613582"/>
                      <a:gd name="connsiteY13" fmla="*/ 0 h 6880761"/>
                      <a:gd name="connsiteX14" fmla="*/ 7613582 w 7613582"/>
                      <a:gd name="connsiteY14" fmla="*/ 0 h 6880761"/>
                      <a:gd name="connsiteX15" fmla="*/ 7613582 w 7613582"/>
                      <a:gd name="connsiteY15" fmla="*/ 711012 h 6880761"/>
                      <a:gd name="connsiteX16" fmla="*/ 7613582 w 7613582"/>
                      <a:gd name="connsiteY16" fmla="*/ 1215601 h 6880761"/>
                      <a:gd name="connsiteX17" fmla="*/ 7613582 w 7613582"/>
                      <a:gd name="connsiteY17" fmla="*/ 1582575 h 6880761"/>
                      <a:gd name="connsiteX18" fmla="*/ 7613582 w 7613582"/>
                      <a:gd name="connsiteY18" fmla="*/ 2155972 h 6880761"/>
                      <a:gd name="connsiteX19" fmla="*/ 7613582 w 7613582"/>
                      <a:gd name="connsiteY19" fmla="*/ 2798176 h 6880761"/>
                      <a:gd name="connsiteX20" fmla="*/ 7613582 w 7613582"/>
                      <a:gd name="connsiteY20" fmla="*/ 3165150 h 6880761"/>
                      <a:gd name="connsiteX21" fmla="*/ 7613582 w 7613582"/>
                      <a:gd name="connsiteY21" fmla="*/ 3669739 h 6880761"/>
                      <a:gd name="connsiteX22" fmla="*/ 7613582 w 7613582"/>
                      <a:gd name="connsiteY22" fmla="*/ 4243136 h 6880761"/>
                      <a:gd name="connsiteX23" fmla="*/ 7613582 w 7613582"/>
                      <a:gd name="connsiteY23" fmla="*/ 4816533 h 6880761"/>
                      <a:gd name="connsiteX24" fmla="*/ 7613582 w 7613582"/>
                      <a:gd name="connsiteY24" fmla="*/ 5252314 h 6880761"/>
                      <a:gd name="connsiteX25" fmla="*/ 7613582 w 7613582"/>
                      <a:gd name="connsiteY25" fmla="*/ 5825711 h 6880761"/>
                      <a:gd name="connsiteX26" fmla="*/ 7613582 w 7613582"/>
                      <a:gd name="connsiteY26" fmla="*/ 6880761 h 6880761"/>
                      <a:gd name="connsiteX27" fmla="*/ 7180193 w 7613582"/>
                      <a:gd name="connsiteY27" fmla="*/ 6880761 h 6880761"/>
                      <a:gd name="connsiteX28" fmla="*/ 6670669 w 7613582"/>
                      <a:gd name="connsiteY28" fmla="*/ 6880761 h 6880761"/>
                      <a:gd name="connsiteX29" fmla="*/ 6085009 w 7613582"/>
                      <a:gd name="connsiteY29" fmla="*/ 6880761 h 6880761"/>
                      <a:gd name="connsiteX30" fmla="*/ 5499349 w 7613582"/>
                      <a:gd name="connsiteY30" fmla="*/ 6880761 h 6880761"/>
                      <a:gd name="connsiteX31" fmla="*/ 4989825 w 7613582"/>
                      <a:gd name="connsiteY31" fmla="*/ 6880761 h 6880761"/>
                      <a:gd name="connsiteX32" fmla="*/ 4328029 w 7613582"/>
                      <a:gd name="connsiteY32" fmla="*/ 6880761 h 6880761"/>
                      <a:gd name="connsiteX33" fmla="*/ 3818504 w 7613582"/>
                      <a:gd name="connsiteY33" fmla="*/ 6880761 h 6880761"/>
                      <a:gd name="connsiteX34" fmla="*/ 3308980 w 7613582"/>
                      <a:gd name="connsiteY34" fmla="*/ 6880761 h 6880761"/>
                      <a:gd name="connsiteX35" fmla="*/ 2875591 w 7613582"/>
                      <a:gd name="connsiteY35" fmla="*/ 6880761 h 6880761"/>
                      <a:gd name="connsiteX36" fmla="*/ 2518339 w 7613582"/>
                      <a:gd name="connsiteY36" fmla="*/ 6880761 h 6880761"/>
                      <a:gd name="connsiteX37" fmla="*/ 1780407 w 7613582"/>
                      <a:gd name="connsiteY37" fmla="*/ 6880761 h 6880761"/>
                      <a:gd name="connsiteX38" fmla="*/ 1118611 w 7613582"/>
                      <a:gd name="connsiteY38" fmla="*/ 6880761 h 6880761"/>
                      <a:gd name="connsiteX39" fmla="*/ 685222 w 7613582"/>
                      <a:gd name="connsiteY39" fmla="*/ 6880761 h 6880761"/>
                      <a:gd name="connsiteX40" fmla="*/ 0 w 7613582"/>
                      <a:gd name="connsiteY40" fmla="*/ 6880761 h 6880761"/>
                      <a:gd name="connsiteX41" fmla="*/ 0 w 7613582"/>
                      <a:gd name="connsiteY41" fmla="*/ 6444979 h 6880761"/>
                      <a:gd name="connsiteX42" fmla="*/ 0 w 7613582"/>
                      <a:gd name="connsiteY42" fmla="*/ 6009198 h 6880761"/>
                      <a:gd name="connsiteX43" fmla="*/ 0 w 7613582"/>
                      <a:gd name="connsiteY43" fmla="*/ 5435801 h 6880761"/>
                      <a:gd name="connsiteX44" fmla="*/ 0 w 7613582"/>
                      <a:gd name="connsiteY44" fmla="*/ 5068827 h 6880761"/>
                      <a:gd name="connsiteX45" fmla="*/ 0 w 7613582"/>
                      <a:gd name="connsiteY45" fmla="*/ 4564238 h 6880761"/>
                      <a:gd name="connsiteX46" fmla="*/ 0 w 7613582"/>
                      <a:gd name="connsiteY46" fmla="*/ 3990841 h 6880761"/>
                      <a:gd name="connsiteX47" fmla="*/ 0 w 7613582"/>
                      <a:gd name="connsiteY47" fmla="*/ 3348637 h 6880761"/>
                      <a:gd name="connsiteX48" fmla="*/ 0 w 7613582"/>
                      <a:gd name="connsiteY48" fmla="*/ 2706433 h 6880761"/>
                      <a:gd name="connsiteX49" fmla="*/ 0 w 7613582"/>
                      <a:gd name="connsiteY49" fmla="*/ 2133036 h 6880761"/>
                      <a:gd name="connsiteX50" fmla="*/ 0 w 7613582"/>
                      <a:gd name="connsiteY50" fmla="*/ 1628447 h 6880761"/>
                      <a:gd name="connsiteX51" fmla="*/ 0 w 7613582"/>
                      <a:gd name="connsiteY51" fmla="*/ 917435 h 6880761"/>
                      <a:gd name="connsiteX52" fmla="*/ 0 w 7613582"/>
                      <a:gd name="connsiteY52" fmla="*/ 0 h 688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613582" h="6880761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30070" y="299167"/>
                          <a:pt x="7596103" y="471508"/>
                          <a:pt x="7613582" y="711012"/>
                        </a:cubicBezTo>
                        <a:cubicBezTo>
                          <a:pt x="7631061" y="950516"/>
                          <a:pt x="7584568" y="1031471"/>
                          <a:pt x="7613582" y="1215601"/>
                        </a:cubicBezTo>
                        <a:cubicBezTo>
                          <a:pt x="7642596" y="1399731"/>
                          <a:pt x="7570539" y="1451206"/>
                          <a:pt x="7613582" y="1582575"/>
                        </a:cubicBezTo>
                        <a:cubicBezTo>
                          <a:pt x="7656625" y="1713944"/>
                          <a:pt x="7594255" y="1894934"/>
                          <a:pt x="7613582" y="2155972"/>
                        </a:cubicBezTo>
                        <a:cubicBezTo>
                          <a:pt x="7632909" y="2417010"/>
                          <a:pt x="7586650" y="2629574"/>
                          <a:pt x="7613582" y="2798176"/>
                        </a:cubicBezTo>
                        <a:cubicBezTo>
                          <a:pt x="7640514" y="2966778"/>
                          <a:pt x="7576438" y="3049415"/>
                          <a:pt x="7613582" y="3165150"/>
                        </a:cubicBezTo>
                        <a:cubicBezTo>
                          <a:pt x="7650726" y="3280885"/>
                          <a:pt x="7609632" y="3430328"/>
                          <a:pt x="7613582" y="3669739"/>
                        </a:cubicBezTo>
                        <a:cubicBezTo>
                          <a:pt x="7617532" y="3909150"/>
                          <a:pt x="7602930" y="4029759"/>
                          <a:pt x="7613582" y="4243136"/>
                        </a:cubicBezTo>
                        <a:cubicBezTo>
                          <a:pt x="7624234" y="4456513"/>
                          <a:pt x="7581283" y="4594423"/>
                          <a:pt x="7613582" y="4816533"/>
                        </a:cubicBezTo>
                        <a:cubicBezTo>
                          <a:pt x="7645881" y="5038643"/>
                          <a:pt x="7584326" y="5101940"/>
                          <a:pt x="7613582" y="5252314"/>
                        </a:cubicBezTo>
                        <a:cubicBezTo>
                          <a:pt x="7642838" y="5402688"/>
                          <a:pt x="7589207" y="5583545"/>
                          <a:pt x="7613582" y="5825711"/>
                        </a:cubicBezTo>
                        <a:cubicBezTo>
                          <a:pt x="7637957" y="6067877"/>
                          <a:pt x="7596496" y="6616370"/>
                          <a:pt x="7613582" y="6880761"/>
                        </a:cubicBezTo>
                        <a:cubicBezTo>
                          <a:pt x="7458589" y="6895784"/>
                          <a:pt x="7369337" y="6844994"/>
                          <a:pt x="7180193" y="6880761"/>
                        </a:cubicBezTo>
                        <a:cubicBezTo>
                          <a:pt x="6991049" y="6916528"/>
                          <a:pt x="6884365" y="6861451"/>
                          <a:pt x="6670669" y="6880761"/>
                        </a:cubicBezTo>
                        <a:cubicBezTo>
                          <a:pt x="6456973" y="6900071"/>
                          <a:pt x="6354286" y="6825806"/>
                          <a:pt x="6085009" y="6880761"/>
                        </a:cubicBezTo>
                        <a:cubicBezTo>
                          <a:pt x="5815732" y="6935716"/>
                          <a:pt x="5708878" y="6842522"/>
                          <a:pt x="5499349" y="6880761"/>
                        </a:cubicBezTo>
                        <a:cubicBezTo>
                          <a:pt x="5289820" y="6919000"/>
                          <a:pt x="5126275" y="6822826"/>
                          <a:pt x="4989825" y="6880761"/>
                        </a:cubicBezTo>
                        <a:cubicBezTo>
                          <a:pt x="4853375" y="6938696"/>
                          <a:pt x="4501991" y="6805433"/>
                          <a:pt x="4328029" y="6880761"/>
                        </a:cubicBezTo>
                        <a:cubicBezTo>
                          <a:pt x="4154067" y="6956089"/>
                          <a:pt x="3978898" y="6840173"/>
                          <a:pt x="3818504" y="6880761"/>
                        </a:cubicBezTo>
                        <a:cubicBezTo>
                          <a:pt x="3658111" y="6921349"/>
                          <a:pt x="3423964" y="6823513"/>
                          <a:pt x="3308980" y="6880761"/>
                        </a:cubicBezTo>
                        <a:cubicBezTo>
                          <a:pt x="3193996" y="6938009"/>
                          <a:pt x="3073062" y="6875598"/>
                          <a:pt x="2875591" y="6880761"/>
                        </a:cubicBezTo>
                        <a:cubicBezTo>
                          <a:pt x="2678120" y="6885924"/>
                          <a:pt x="2653025" y="6855616"/>
                          <a:pt x="2518339" y="6880761"/>
                        </a:cubicBezTo>
                        <a:cubicBezTo>
                          <a:pt x="2383653" y="6905906"/>
                          <a:pt x="2096364" y="6822555"/>
                          <a:pt x="1780407" y="6880761"/>
                        </a:cubicBezTo>
                        <a:cubicBezTo>
                          <a:pt x="1464450" y="6938967"/>
                          <a:pt x="1278337" y="6816970"/>
                          <a:pt x="1118611" y="6880761"/>
                        </a:cubicBezTo>
                        <a:cubicBezTo>
                          <a:pt x="958885" y="6944552"/>
                          <a:pt x="823002" y="6863647"/>
                          <a:pt x="685222" y="6880761"/>
                        </a:cubicBezTo>
                        <a:cubicBezTo>
                          <a:pt x="547442" y="6897875"/>
                          <a:pt x="157074" y="6827231"/>
                          <a:pt x="0" y="6880761"/>
                        </a:cubicBezTo>
                        <a:cubicBezTo>
                          <a:pt x="-48631" y="6713109"/>
                          <a:pt x="52198" y="6617639"/>
                          <a:pt x="0" y="6444979"/>
                        </a:cubicBezTo>
                        <a:cubicBezTo>
                          <a:pt x="-52198" y="6272319"/>
                          <a:pt x="16500" y="6212062"/>
                          <a:pt x="0" y="6009198"/>
                        </a:cubicBezTo>
                        <a:cubicBezTo>
                          <a:pt x="-16500" y="5806334"/>
                          <a:pt x="46435" y="5686072"/>
                          <a:pt x="0" y="5435801"/>
                        </a:cubicBezTo>
                        <a:cubicBezTo>
                          <a:pt x="-46435" y="5185530"/>
                          <a:pt x="15132" y="5219017"/>
                          <a:pt x="0" y="5068827"/>
                        </a:cubicBezTo>
                        <a:cubicBezTo>
                          <a:pt x="-15132" y="4918637"/>
                          <a:pt x="15078" y="4667731"/>
                          <a:pt x="0" y="4564238"/>
                        </a:cubicBezTo>
                        <a:cubicBezTo>
                          <a:pt x="-15078" y="4460745"/>
                          <a:pt x="22563" y="4244417"/>
                          <a:pt x="0" y="3990841"/>
                        </a:cubicBezTo>
                        <a:cubicBezTo>
                          <a:pt x="-22563" y="3737265"/>
                          <a:pt x="52812" y="3567254"/>
                          <a:pt x="0" y="3348637"/>
                        </a:cubicBezTo>
                        <a:cubicBezTo>
                          <a:pt x="-52812" y="3130020"/>
                          <a:pt x="28811" y="2935716"/>
                          <a:pt x="0" y="2706433"/>
                        </a:cubicBezTo>
                        <a:cubicBezTo>
                          <a:pt x="-28811" y="2477150"/>
                          <a:pt x="45120" y="2343749"/>
                          <a:pt x="0" y="2133036"/>
                        </a:cubicBezTo>
                        <a:cubicBezTo>
                          <a:pt x="-45120" y="1922323"/>
                          <a:pt x="48237" y="1840321"/>
                          <a:pt x="0" y="1628447"/>
                        </a:cubicBezTo>
                        <a:cubicBezTo>
                          <a:pt x="-48237" y="1416573"/>
                          <a:pt x="31297" y="1204092"/>
                          <a:pt x="0" y="917435"/>
                        </a:cubicBezTo>
                        <a:cubicBezTo>
                          <a:pt x="-31297" y="630778"/>
                          <a:pt x="44156" y="4454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AFEE83-E00D-4260-9D72-3A3E66776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74" y="1123858"/>
            <a:ext cx="8531052" cy="464203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EA40791-BCBD-439B-84A7-5834E579EBC0}"/>
              </a:ext>
            </a:extLst>
          </p:cNvPr>
          <p:cNvSpPr/>
          <p:nvPr/>
        </p:nvSpPr>
        <p:spPr>
          <a:xfrm>
            <a:off x="4693352" y="1704215"/>
            <a:ext cx="745068" cy="2515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722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D9A4AD-3CD4-4010-9320-35272E14C9EB}"/>
              </a:ext>
            </a:extLst>
          </p:cNvPr>
          <p:cNvSpPr/>
          <p:nvPr/>
        </p:nvSpPr>
        <p:spPr>
          <a:xfrm>
            <a:off x="4549913" y="684696"/>
            <a:ext cx="3092174" cy="5716104"/>
          </a:xfrm>
          <a:prstGeom prst="rect">
            <a:avLst/>
          </a:prstGeom>
          <a:noFill/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3092174"/>
                      <a:gd name="connsiteY0" fmla="*/ 0 h 5716104"/>
                      <a:gd name="connsiteX1" fmla="*/ 515362 w 3092174"/>
                      <a:gd name="connsiteY1" fmla="*/ 0 h 5716104"/>
                      <a:gd name="connsiteX2" fmla="*/ 1030725 w 3092174"/>
                      <a:gd name="connsiteY2" fmla="*/ 0 h 5716104"/>
                      <a:gd name="connsiteX3" fmla="*/ 1515165 w 3092174"/>
                      <a:gd name="connsiteY3" fmla="*/ 0 h 5716104"/>
                      <a:gd name="connsiteX4" fmla="*/ 1968684 w 3092174"/>
                      <a:gd name="connsiteY4" fmla="*/ 0 h 5716104"/>
                      <a:gd name="connsiteX5" fmla="*/ 2422203 w 3092174"/>
                      <a:gd name="connsiteY5" fmla="*/ 0 h 5716104"/>
                      <a:gd name="connsiteX6" fmla="*/ 3092174 w 3092174"/>
                      <a:gd name="connsiteY6" fmla="*/ 0 h 5716104"/>
                      <a:gd name="connsiteX7" fmla="*/ 3092174 w 3092174"/>
                      <a:gd name="connsiteY7" fmla="*/ 514449 h 5716104"/>
                      <a:gd name="connsiteX8" fmla="*/ 3092174 w 3092174"/>
                      <a:gd name="connsiteY8" fmla="*/ 971738 h 5716104"/>
                      <a:gd name="connsiteX9" fmla="*/ 3092174 w 3092174"/>
                      <a:gd name="connsiteY9" fmla="*/ 1543348 h 5716104"/>
                      <a:gd name="connsiteX10" fmla="*/ 3092174 w 3092174"/>
                      <a:gd name="connsiteY10" fmla="*/ 2172120 h 5716104"/>
                      <a:gd name="connsiteX11" fmla="*/ 3092174 w 3092174"/>
                      <a:gd name="connsiteY11" fmla="*/ 2629408 h 5716104"/>
                      <a:gd name="connsiteX12" fmla="*/ 3092174 w 3092174"/>
                      <a:gd name="connsiteY12" fmla="*/ 3258179 h 5716104"/>
                      <a:gd name="connsiteX13" fmla="*/ 3092174 w 3092174"/>
                      <a:gd name="connsiteY13" fmla="*/ 3829790 h 5716104"/>
                      <a:gd name="connsiteX14" fmla="*/ 3092174 w 3092174"/>
                      <a:gd name="connsiteY14" fmla="*/ 4287078 h 5716104"/>
                      <a:gd name="connsiteX15" fmla="*/ 3092174 w 3092174"/>
                      <a:gd name="connsiteY15" fmla="*/ 4687205 h 5716104"/>
                      <a:gd name="connsiteX16" fmla="*/ 3092174 w 3092174"/>
                      <a:gd name="connsiteY16" fmla="*/ 5201655 h 5716104"/>
                      <a:gd name="connsiteX17" fmla="*/ 3092174 w 3092174"/>
                      <a:gd name="connsiteY17" fmla="*/ 5716104 h 5716104"/>
                      <a:gd name="connsiteX18" fmla="*/ 2576812 w 3092174"/>
                      <a:gd name="connsiteY18" fmla="*/ 5716104 h 5716104"/>
                      <a:gd name="connsiteX19" fmla="*/ 2092371 w 3092174"/>
                      <a:gd name="connsiteY19" fmla="*/ 5716104 h 5716104"/>
                      <a:gd name="connsiteX20" fmla="*/ 1669774 w 3092174"/>
                      <a:gd name="connsiteY20" fmla="*/ 5716104 h 5716104"/>
                      <a:gd name="connsiteX21" fmla="*/ 1216255 w 3092174"/>
                      <a:gd name="connsiteY21" fmla="*/ 5716104 h 5716104"/>
                      <a:gd name="connsiteX22" fmla="*/ 639049 w 3092174"/>
                      <a:gd name="connsiteY22" fmla="*/ 5716104 h 5716104"/>
                      <a:gd name="connsiteX23" fmla="*/ 0 w 3092174"/>
                      <a:gd name="connsiteY23" fmla="*/ 5716104 h 5716104"/>
                      <a:gd name="connsiteX24" fmla="*/ 0 w 3092174"/>
                      <a:gd name="connsiteY24" fmla="*/ 5201655 h 5716104"/>
                      <a:gd name="connsiteX25" fmla="*/ 0 w 3092174"/>
                      <a:gd name="connsiteY25" fmla="*/ 4687205 h 5716104"/>
                      <a:gd name="connsiteX26" fmla="*/ 0 w 3092174"/>
                      <a:gd name="connsiteY26" fmla="*/ 4115595 h 5716104"/>
                      <a:gd name="connsiteX27" fmla="*/ 0 w 3092174"/>
                      <a:gd name="connsiteY27" fmla="*/ 3429662 h 5716104"/>
                      <a:gd name="connsiteX28" fmla="*/ 0 w 3092174"/>
                      <a:gd name="connsiteY28" fmla="*/ 2915213 h 5716104"/>
                      <a:gd name="connsiteX29" fmla="*/ 0 w 3092174"/>
                      <a:gd name="connsiteY29" fmla="*/ 2343603 h 5716104"/>
                      <a:gd name="connsiteX30" fmla="*/ 0 w 3092174"/>
                      <a:gd name="connsiteY30" fmla="*/ 1886314 h 5716104"/>
                      <a:gd name="connsiteX31" fmla="*/ 0 w 3092174"/>
                      <a:gd name="connsiteY31" fmla="*/ 1200382 h 5716104"/>
                      <a:gd name="connsiteX32" fmla="*/ 0 w 3092174"/>
                      <a:gd name="connsiteY32" fmla="*/ 571610 h 5716104"/>
                      <a:gd name="connsiteX33" fmla="*/ 0 w 3092174"/>
                      <a:gd name="connsiteY33" fmla="*/ 0 h 571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3092174" h="5716104" extrusionOk="0">
                        <a:moveTo>
                          <a:pt x="0" y="0"/>
                        </a:moveTo>
                        <a:cubicBezTo>
                          <a:pt x="242154" y="-59488"/>
                          <a:pt x="265594" y="54685"/>
                          <a:pt x="515362" y="0"/>
                        </a:cubicBezTo>
                        <a:cubicBezTo>
                          <a:pt x="765130" y="-54685"/>
                          <a:pt x="892375" y="18307"/>
                          <a:pt x="1030725" y="0"/>
                        </a:cubicBezTo>
                        <a:cubicBezTo>
                          <a:pt x="1169075" y="-18307"/>
                          <a:pt x="1399464" y="42833"/>
                          <a:pt x="1515165" y="0"/>
                        </a:cubicBezTo>
                        <a:cubicBezTo>
                          <a:pt x="1630866" y="-42833"/>
                          <a:pt x="1846487" y="26366"/>
                          <a:pt x="1968684" y="0"/>
                        </a:cubicBezTo>
                        <a:cubicBezTo>
                          <a:pt x="2090881" y="-26366"/>
                          <a:pt x="2223454" y="18229"/>
                          <a:pt x="2422203" y="0"/>
                        </a:cubicBezTo>
                        <a:cubicBezTo>
                          <a:pt x="2620952" y="-18229"/>
                          <a:pt x="2846173" y="32737"/>
                          <a:pt x="3092174" y="0"/>
                        </a:cubicBezTo>
                        <a:cubicBezTo>
                          <a:pt x="3102214" y="123776"/>
                          <a:pt x="3037174" y="268897"/>
                          <a:pt x="3092174" y="514449"/>
                        </a:cubicBezTo>
                        <a:cubicBezTo>
                          <a:pt x="3147174" y="760001"/>
                          <a:pt x="3072616" y="750388"/>
                          <a:pt x="3092174" y="971738"/>
                        </a:cubicBezTo>
                        <a:cubicBezTo>
                          <a:pt x="3111732" y="1193088"/>
                          <a:pt x="3073229" y="1414688"/>
                          <a:pt x="3092174" y="1543348"/>
                        </a:cubicBezTo>
                        <a:cubicBezTo>
                          <a:pt x="3111119" y="1672008"/>
                          <a:pt x="3068186" y="1891231"/>
                          <a:pt x="3092174" y="2172120"/>
                        </a:cubicBezTo>
                        <a:cubicBezTo>
                          <a:pt x="3116162" y="2453009"/>
                          <a:pt x="3049419" y="2418350"/>
                          <a:pt x="3092174" y="2629408"/>
                        </a:cubicBezTo>
                        <a:cubicBezTo>
                          <a:pt x="3134929" y="2840466"/>
                          <a:pt x="3024027" y="3071292"/>
                          <a:pt x="3092174" y="3258179"/>
                        </a:cubicBezTo>
                        <a:cubicBezTo>
                          <a:pt x="3160321" y="3445066"/>
                          <a:pt x="3091162" y="3699688"/>
                          <a:pt x="3092174" y="3829790"/>
                        </a:cubicBezTo>
                        <a:cubicBezTo>
                          <a:pt x="3093186" y="3959892"/>
                          <a:pt x="3069650" y="4069231"/>
                          <a:pt x="3092174" y="4287078"/>
                        </a:cubicBezTo>
                        <a:cubicBezTo>
                          <a:pt x="3114698" y="4504925"/>
                          <a:pt x="3047352" y="4532090"/>
                          <a:pt x="3092174" y="4687205"/>
                        </a:cubicBezTo>
                        <a:cubicBezTo>
                          <a:pt x="3136996" y="4842320"/>
                          <a:pt x="3090503" y="5065093"/>
                          <a:pt x="3092174" y="5201655"/>
                        </a:cubicBezTo>
                        <a:cubicBezTo>
                          <a:pt x="3093845" y="5338217"/>
                          <a:pt x="3068985" y="5462740"/>
                          <a:pt x="3092174" y="5716104"/>
                        </a:cubicBezTo>
                        <a:cubicBezTo>
                          <a:pt x="2915134" y="5751255"/>
                          <a:pt x="2789958" y="5713042"/>
                          <a:pt x="2576812" y="5716104"/>
                        </a:cubicBezTo>
                        <a:cubicBezTo>
                          <a:pt x="2363666" y="5719166"/>
                          <a:pt x="2247664" y="5699039"/>
                          <a:pt x="2092371" y="5716104"/>
                        </a:cubicBezTo>
                        <a:cubicBezTo>
                          <a:pt x="1937078" y="5733169"/>
                          <a:pt x="1781133" y="5690933"/>
                          <a:pt x="1669774" y="5716104"/>
                        </a:cubicBezTo>
                        <a:cubicBezTo>
                          <a:pt x="1558415" y="5741275"/>
                          <a:pt x="1351674" y="5663185"/>
                          <a:pt x="1216255" y="5716104"/>
                        </a:cubicBezTo>
                        <a:cubicBezTo>
                          <a:pt x="1080836" y="5769023"/>
                          <a:pt x="878765" y="5714498"/>
                          <a:pt x="639049" y="5716104"/>
                        </a:cubicBezTo>
                        <a:cubicBezTo>
                          <a:pt x="399333" y="5717710"/>
                          <a:pt x="148993" y="5711938"/>
                          <a:pt x="0" y="5716104"/>
                        </a:cubicBezTo>
                        <a:cubicBezTo>
                          <a:pt x="-18490" y="5473394"/>
                          <a:pt x="55860" y="5406078"/>
                          <a:pt x="0" y="5201655"/>
                        </a:cubicBezTo>
                        <a:cubicBezTo>
                          <a:pt x="-55860" y="4997232"/>
                          <a:pt x="54751" y="4873778"/>
                          <a:pt x="0" y="4687205"/>
                        </a:cubicBezTo>
                        <a:cubicBezTo>
                          <a:pt x="-54751" y="4500632"/>
                          <a:pt x="34338" y="4283356"/>
                          <a:pt x="0" y="4115595"/>
                        </a:cubicBezTo>
                        <a:cubicBezTo>
                          <a:pt x="-34338" y="3947834"/>
                          <a:pt x="32101" y="3580934"/>
                          <a:pt x="0" y="3429662"/>
                        </a:cubicBezTo>
                        <a:cubicBezTo>
                          <a:pt x="-32101" y="3278390"/>
                          <a:pt x="46472" y="3068688"/>
                          <a:pt x="0" y="2915213"/>
                        </a:cubicBezTo>
                        <a:cubicBezTo>
                          <a:pt x="-46472" y="2761738"/>
                          <a:pt x="31871" y="2617119"/>
                          <a:pt x="0" y="2343603"/>
                        </a:cubicBezTo>
                        <a:cubicBezTo>
                          <a:pt x="-31871" y="2070087"/>
                          <a:pt x="42522" y="1995573"/>
                          <a:pt x="0" y="1886314"/>
                        </a:cubicBezTo>
                        <a:cubicBezTo>
                          <a:pt x="-42522" y="1777055"/>
                          <a:pt x="19681" y="1416929"/>
                          <a:pt x="0" y="1200382"/>
                        </a:cubicBezTo>
                        <a:cubicBezTo>
                          <a:pt x="-19681" y="983835"/>
                          <a:pt x="48760" y="700312"/>
                          <a:pt x="0" y="571610"/>
                        </a:cubicBezTo>
                        <a:cubicBezTo>
                          <a:pt x="-48760" y="442908"/>
                          <a:pt x="13787" y="2587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0AFDC36-7170-47E4-AF01-3987150B57D1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88EED9-4A2A-4242-8F90-63C0D955AB3F}"/>
              </a:ext>
            </a:extLst>
          </p:cNvPr>
          <p:cNvGrpSpPr/>
          <p:nvPr/>
        </p:nvGrpSpPr>
        <p:grpSpPr>
          <a:xfrm>
            <a:off x="5139699" y="976244"/>
            <a:ext cx="1912602" cy="5245652"/>
            <a:chOff x="5139699" y="976244"/>
            <a:chExt cx="1912602" cy="52456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E3C6EC-734C-49CB-84AC-1449AD06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699" y="976244"/>
              <a:ext cx="1912602" cy="524565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2617A1-1346-471C-971D-BCF743853107}"/>
                </a:ext>
              </a:extLst>
            </p:cNvPr>
            <p:cNvSpPr/>
            <p:nvPr/>
          </p:nvSpPr>
          <p:spPr>
            <a:xfrm>
              <a:off x="5139699" y="2247900"/>
              <a:ext cx="1912602" cy="66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BB007E-8C79-4B0D-ABD8-F79397E53197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/>
              <a:t>WEEK 3</a:t>
            </a:r>
            <a:endParaRPr lang="ko-KR" altLang="en-US" sz="800" spc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D4A0A6-54F5-4A6A-AD6D-7ED04BAA10E4}"/>
              </a:ext>
            </a:extLst>
          </p:cNvPr>
          <p:cNvSpPr txBox="1"/>
          <p:nvPr/>
        </p:nvSpPr>
        <p:spPr>
          <a:xfrm>
            <a:off x="8315960" y="418084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샤라웃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오승민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4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4D03372-A3E2-4FAE-85B3-1215B2249BC7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3B9AD5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1E32-C235-4EF2-A9D6-E7E64201802E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/>
              <a:t>WEEK 5</a:t>
            </a:r>
            <a:endParaRPr lang="ko-KR" altLang="en-US" sz="800" spc="7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DE6762-1549-45AF-8E47-1FBA2AFA525C}"/>
              </a:ext>
            </a:extLst>
          </p:cNvPr>
          <p:cNvGrpSpPr/>
          <p:nvPr/>
        </p:nvGrpSpPr>
        <p:grpSpPr>
          <a:xfrm>
            <a:off x="4231066" y="1691641"/>
            <a:ext cx="3729867" cy="3332336"/>
            <a:chOff x="2527300" y="2006947"/>
            <a:chExt cx="3328534" cy="2973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F50B1D-E93E-4A37-B2B8-456961089086}"/>
                </a:ext>
              </a:extLst>
            </p:cNvPr>
            <p:cNvSpPr txBox="1"/>
            <p:nvPr/>
          </p:nvSpPr>
          <p:spPr>
            <a:xfrm>
              <a:off x="2527300" y="2151727"/>
              <a:ext cx="3328534" cy="2828997"/>
            </a:xfrm>
            <a:prstGeom prst="rect">
              <a:avLst/>
            </a:prstGeom>
            <a:noFill/>
            <a:ln w="57150">
              <a:solidFill>
                <a:srgbClr val="3B9AD5"/>
              </a:solidFill>
            </a:ln>
          </p:spPr>
          <p:txBody>
            <a:bodyPr wrap="non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altLang="ko-KR" sz="4000" b="1" spc="-150" dirty="0"/>
                <a:t>Map </a:t>
              </a:r>
              <a:r>
                <a:rPr lang="en-US" altLang="ko-KR" sz="4000" b="1" spc="-150" dirty="0" err="1"/>
                <a:t>Api</a:t>
              </a:r>
              <a:endParaRPr lang="en-US" altLang="ko-KR" sz="4000" b="1" spc="-150" dirty="0"/>
            </a:p>
            <a:p>
              <a:pPr marL="514350" indent="-514350">
                <a:buAutoNum type="arabicPeriod"/>
              </a:pPr>
              <a:r>
                <a:rPr lang="en-US" altLang="ko-KR" sz="4000" b="1" spc="-150" dirty="0"/>
                <a:t>Weather</a:t>
              </a:r>
            </a:p>
            <a:p>
              <a:pPr marL="514350" indent="-514350">
                <a:buAutoNum type="arabicPeriod"/>
              </a:pPr>
              <a:r>
                <a:rPr lang="en-US" altLang="ko-KR" sz="4000" b="1" spc="-150" dirty="0"/>
                <a:t>Design to </a:t>
              </a:r>
              <a:r>
                <a:rPr lang="en-US" altLang="ko-KR" sz="4000" b="1" spc="-150" dirty="0" err="1"/>
                <a:t>css</a:t>
              </a:r>
              <a:endParaRPr lang="en-US" altLang="ko-KR" sz="4000" b="1" spc="-150" dirty="0"/>
            </a:p>
            <a:p>
              <a:pPr marL="514350" indent="-514350">
                <a:buAutoNum type="arabicPeriod"/>
              </a:pPr>
              <a:r>
                <a:rPr lang="en-US" altLang="ko-KR" sz="4000" b="1" spc="-150" dirty="0"/>
                <a:t>New Feature</a:t>
              </a:r>
            </a:p>
            <a:p>
              <a:pPr marL="514350" indent="-514350">
                <a:buAutoNum type="arabicPeriod"/>
              </a:pPr>
              <a:r>
                <a:rPr lang="en-US" altLang="ko-KR" sz="4000" b="1" spc="-150" dirty="0"/>
                <a:t>Study</a:t>
              </a:r>
              <a:endParaRPr lang="ko-KR" altLang="en-US" sz="4000" b="1" spc="-15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F67216A-BB6A-4643-81F2-9A8B7862A288}"/>
                </a:ext>
              </a:extLst>
            </p:cNvPr>
            <p:cNvCxnSpPr>
              <a:cxnSpLocks/>
            </p:cNvCxnSpPr>
            <p:nvPr/>
          </p:nvCxnSpPr>
          <p:spPr>
            <a:xfrm>
              <a:off x="3979221" y="2006947"/>
              <a:ext cx="167640" cy="28956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1769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D9A4AD-3CD4-4010-9320-35272E14C9EB}"/>
              </a:ext>
            </a:extLst>
          </p:cNvPr>
          <p:cNvSpPr/>
          <p:nvPr/>
        </p:nvSpPr>
        <p:spPr>
          <a:xfrm>
            <a:off x="2261938" y="684695"/>
            <a:ext cx="7613582" cy="6880761"/>
          </a:xfrm>
          <a:prstGeom prst="rect">
            <a:avLst/>
          </a:prstGeom>
          <a:noFill/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6880761"/>
                      <a:gd name="connsiteX1" fmla="*/ 585660 w 7613582"/>
                      <a:gd name="connsiteY1" fmla="*/ 0 h 6880761"/>
                      <a:gd name="connsiteX2" fmla="*/ 1171320 w 7613582"/>
                      <a:gd name="connsiteY2" fmla="*/ 0 h 6880761"/>
                      <a:gd name="connsiteX3" fmla="*/ 1680845 w 7613582"/>
                      <a:gd name="connsiteY3" fmla="*/ 0 h 6880761"/>
                      <a:gd name="connsiteX4" fmla="*/ 2114233 w 7613582"/>
                      <a:gd name="connsiteY4" fmla="*/ 0 h 6880761"/>
                      <a:gd name="connsiteX5" fmla="*/ 2547622 w 7613582"/>
                      <a:gd name="connsiteY5" fmla="*/ 0 h 6880761"/>
                      <a:gd name="connsiteX6" fmla="*/ 3285553 w 7613582"/>
                      <a:gd name="connsiteY6" fmla="*/ 0 h 6880761"/>
                      <a:gd name="connsiteX7" fmla="*/ 3795078 w 7613582"/>
                      <a:gd name="connsiteY7" fmla="*/ 0 h 6880761"/>
                      <a:gd name="connsiteX8" fmla="*/ 4304602 w 7613582"/>
                      <a:gd name="connsiteY8" fmla="*/ 0 h 6880761"/>
                      <a:gd name="connsiteX9" fmla="*/ 4737991 w 7613582"/>
                      <a:gd name="connsiteY9" fmla="*/ 0 h 6880761"/>
                      <a:gd name="connsiteX10" fmla="*/ 5475922 w 7613582"/>
                      <a:gd name="connsiteY10" fmla="*/ 0 h 6880761"/>
                      <a:gd name="connsiteX11" fmla="*/ 5833175 w 7613582"/>
                      <a:gd name="connsiteY11" fmla="*/ 0 h 6880761"/>
                      <a:gd name="connsiteX12" fmla="*/ 6494971 w 7613582"/>
                      <a:gd name="connsiteY12" fmla="*/ 0 h 6880761"/>
                      <a:gd name="connsiteX13" fmla="*/ 7004495 w 7613582"/>
                      <a:gd name="connsiteY13" fmla="*/ 0 h 6880761"/>
                      <a:gd name="connsiteX14" fmla="*/ 7613582 w 7613582"/>
                      <a:gd name="connsiteY14" fmla="*/ 0 h 6880761"/>
                      <a:gd name="connsiteX15" fmla="*/ 7613582 w 7613582"/>
                      <a:gd name="connsiteY15" fmla="*/ 711012 h 6880761"/>
                      <a:gd name="connsiteX16" fmla="*/ 7613582 w 7613582"/>
                      <a:gd name="connsiteY16" fmla="*/ 1215601 h 6880761"/>
                      <a:gd name="connsiteX17" fmla="*/ 7613582 w 7613582"/>
                      <a:gd name="connsiteY17" fmla="*/ 1582575 h 6880761"/>
                      <a:gd name="connsiteX18" fmla="*/ 7613582 w 7613582"/>
                      <a:gd name="connsiteY18" fmla="*/ 2155972 h 6880761"/>
                      <a:gd name="connsiteX19" fmla="*/ 7613582 w 7613582"/>
                      <a:gd name="connsiteY19" fmla="*/ 2798176 h 6880761"/>
                      <a:gd name="connsiteX20" fmla="*/ 7613582 w 7613582"/>
                      <a:gd name="connsiteY20" fmla="*/ 3165150 h 6880761"/>
                      <a:gd name="connsiteX21" fmla="*/ 7613582 w 7613582"/>
                      <a:gd name="connsiteY21" fmla="*/ 3669739 h 6880761"/>
                      <a:gd name="connsiteX22" fmla="*/ 7613582 w 7613582"/>
                      <a:gd name="connsiteY22" fmla="*/ 4243136 h 6880761"/>
                      <a:gd name="connsiteX23" fmla="*/ 7613582 w 7613582"/>
                      <a:gd name="connsiteY23" fmla="*/ 4816533 h 6880761"/>
                      <a:gd name="connsiteX24" fmla="*/ 7613582 w 7613582"/>
                      <a:gd name="connsiteY24" fmla="*/ 5252314 h 6880761"/>
                      <a:gd name="connsiteX25" fmla="*/ 7613582 w 7613582"/>
                      <a:gd name="connsiteY25" fmla="*/ 5825711 h 6880761"/>
                      <a:gd name="connsiteX26" fmla="*/ 7613582 w 7613582"/>
                      <a:gd name="connsiteY26" fmla="*/ 6880761 h 6880761"/>
                      <a:gd name="connsiteX27" fmla="*/ 7180193 w 7613582"/>
                      <a:gd name="connsiteY27" fmla="*/ 6880761 h 6880761"/>
                      <a:gd name="connsiteX28" fmla="*/ 6670669 w 7613582"/>
                      <a:gd name="connsiteY28" fmla="*/ 6880761 h 6880761"/>
                      <a:gd name="connsiteX29" fmla="*/ 6085009 w 7613582"/>
                      <a:gd name="connsiteY29" fmla="*/ 6880761 h 6880761"/>
                      <a:gd name="connsiteX30" fmla="*/ 5499349 w 7613582"/>
                      <a:gd name="connsiteY30" fmla="*/ 6880761 h 6880761"/>
                      <a:gd name="connsiteX31" fmla="*/ 4989825 w 7613582"/>
                      <a:gd name="connsiteY31" fmla="*/ 6880761 h 6880761"/>
                      <a:gd name="connsiteX32" fmla="*/ 4328029 w 7613582"/>
                      <a:gd name="connsiteY32" fmla="*/ 6880761 h 6880761"/>
                      <a:gd name="connsiteX33" fmla="*/ 3818504 w 7613582"/>
                      <a:gd name="connsiteY33" fmla="*/ 6880761 h 6880761"/>
                      <a:gd name="connsiteX34" fmla="*/ 3308980 w 7613582"/>
                      <a:gd name="connsiteY34" fmla="*/ 6880761 h 6880761"/>
                      <a:gd name="connsiteX35" fmla="*/ 2875591 w 7613582"/>
                      <a:gd name="connsiteY35" fmla="*/ 6880761 h 6880761"/>
                      <a:gd name="connsiteX36" fmla="*/ 2518339 w 7613582"/>
                      <a:gd name="connsiteY36" fmla="*/ 6880761 h 6880761"/>
                      <a:gd name="connsiteX37" fmla="*/ 1780407 w 7613582"/>
                      <a:gd name="connsiteY37" fmla="*/ 6880761 h 6880761"/>
                      <a:gd name="connsiteX38" fmla="*/ 1118611 w 7613582"/>
                      <a:gd name="connsiteY38" fmla="*/ 6880761 h 6880761"/>
                      <a:gd name="connsiteX39" fmla="*/ 685222 w 7613582"/>
                      <a:gd name="connsiteY39" fmla="*/ 6880761 h 6880761"/>
                      <a:gd name="connsiteX40" fmla="*/ 0 w 7613582"/>
                      <a:gd name="connsiteY40" fmla="*/ 6880761 h 6880761"/>
                      <a:gd name="connsiteX41" fmla="*/ 0 w 7613582"/>
                      <a:gd name="connsiteY41" fmla="*/ 6444979 h 6880761"/>
                      <a:gd name="connsiteX42" fmla="*/ 0 w 7613582"/>
                      <a:gd name="connsiteY42" fmla="*/ 6009198 h 6880761"/>
                      <a:gd name="connsiteX43" fmla="*/ 0 w 7613582"/>
                      <a:gd name="connsiteY43" fmla="*/ 5435801 h 6880761"/>
                      <a:gd name="connsiteX44" fmla="*/ 0 w 7613582"/>
                      <a:gd name="connsiteY44" fmla="*/ 5068827 h 6880761"/>
                      <a:gd name="connsiteX45" fmla="*/ 0 w 7613582"/>
                      <a:gd name="connsiteY45" fmla="*/ 4564238 h 6880761"/>
                      <a:gd name="connsiteX46" fmla="*/ 0 w 7613582"/>
                      <a:gd name="connsiteY46" fmla="*/ 3990841 h 6880761"/>
                      <a:gd name="connsiteX47" fmla="*/ 0 w 7613582"/>
                      <a:gd name="connsiteY47" fmla="*/ 3348637 h 6880761"/>
                      <a:gd name="connsiteX48" fmla="*/ 0 w 7613582"/>
                      <a:gd name="connsiteY48" fmla="*/ 2706433 h 6880761"/>
                      <a:gd name="connsiteX49" fmla="*/ 0 w 7613582"/>
                      <a:gd name="connsiteY49" fmla="*/ 2133036 h 6880761"/>
                      <a:gd name="connsiteX50" fmla="*/ 0 w 7613582"/>
                      <a:gd name="connsiteY50" fmla="*/ 1628447 h 6880761"/>
                      <a:gd name="connsiteX51" fmla="*/ 0 w 7613582"/>
                      <a:gd name="connsiteY51" fmla="*/ 917435 h 6880761"/>
                      <a:gd name="connsiteX52" fmla="*/ 0 w 7613582"/>
                      <a:gd name="connsiteY52" fmla="*/ 0 h 688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7613582" h="6880761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30070" y="299167"/>
                          <a:pt x="7596103" y="471508"/>
                          <a:pt x="7613582" y="711012"/>
                        </a:cubicBezTo>
                        <a:cubicBezTo>
                          <a:pt x="7631061" y="950516"/>
                          <a:pt x="7584568" y="1031471"/>
                          <a:pt x="7613582" y="1215601"/>
                        </a:cubicBezTo>
                        <a:cubicBezTo>
                          <a:pt x="7642596" y="1399731"/>
                          <a:pt x="7570539" y="1451206"/>
                          <a:pt x="7613582" y="1582575"/>
                        </a:cubicBezTo>
                        <a:cubicBezTo>
                          <a:pt x="7656625" y="1713944"/>
                          <a:pt x="7594255" y="1894934"/>
                          <a:pt x="7613582" y="2155972"/>
                        </a:cubicBezTo>
                        <a:cubicBezTo>
                          <a:pt x="7632909" y="2417010"/>
                          <a:pt x="7586650" y="2629574"/>
                          <a:pt x="7613582" y="2798176"/>
                        </a:cubicBezTo>
                        <a:cubicBezTo>
                          <a:pt x="7640514" y="2966778"/>
                          <a:pt x="7576438" y="3049415"/>
                          <a:pt x="7613582" y="3165150"/>
                        </a:cubicBezTo>
                        <a:cubicBezTo>
                          <a:pt x="7650726" y="3280885"/>
                          <a:pt x="7609632" y="3430328"/>
                          <a:pt x="7613582" y="3669739"/>
                        </a:cubicBezTo>
                        <a:cubicBezTo>
                          <a:pt x="7617532" y="3909150"/>
                          <a:pt x="7602930" y="4029759"/>
                          <a:pt x="7613582" y="4243136"/>
                        </a:cubicBezTo>
                        <a:cubicBezTo>
                          <a:pt x="7624234" y="4456513"/>
                          <a:pt x="7581283" y="4594423"/>
                          <a:pt x="7613582" y="4816533"/>
                        </a:cubicBezTo>
                        <a:cubicBezTo>
                          <a:pt x="7645881" y="5038643"/>
                          <a:pt x="7584326" y="5101940"/>
                          <a:pt x="7613582" y="5252314"/>
                        </a:cubicBezTo>
                        <a:cubicBezTo>
                          <a:pt x="7642838" y="5402688"/>
                          <a:pt x="7589207" y="5583545"/>
                          <a:pt x="7613582" y="5825711"/>
                        </a:cubicBezTo>
                        <a:cubicBezTo>
                          <a:pt x="7637957" y="6067877"/>
                          <a:pt x="7596496" y="6616370"/>
                          <a:pt x="7613582" y="6880761"/>
                        </a:cubicBezTo>
                        <a:cubicBezTo>
                          <a:pt x="7458589" y="6895784"/>
                          <a:pt x="7369337" y="6844994"/>
                          <a:pt x="7180193" y="6880761"/>
                        </a:cubicBezTo>
                        <a:cubicBezTo>
                          <a:pt x="6991049" y="6916528"/>
                          <a:pt x="6884365" y="6861451"/>
                          <a:pt x="6670669" y="6880761"/>
                        </a:cubicBezTo>
                        <a:cubicBezTo>
                          <a:pt x="6456973" y="6900071"/>
                          <a:pt x="6354286" y="6825806"/>
                          <a:pt x="6085009" y="6880761"/>
                        </a:cubicBezTo>
                        <a:cubicBezTo>
                          <a:pt x="5815732" y="6935716"/>
                          <a:pt x="5708878" y="6842522"/>
                          <a:pt x="5499349" y="6880761"/>
                        </a:cubicBezTo>
                        <a:cubicBezTo>
                          <a:pt x="5289820" y="6919000"/>
                          <a:pt x="5126275" y="6822826"/>
                          <a:pt x="4989825" y="6880761"/>
                        </a:cubicBezTo>
                        <a:cubicBezTo>
                          <a:pt x="4853375" y="6938696"/>
                          <a:pt x="4501991" y="6805433"/>
                          <a:pt x="4328029" y="6880761"/>
                        </a:cubicBezTo>
                        <a:cubicBezTo>
                          <a:pt x="4154067" y="6956089"/>
                          <a:pt x="3978898" y="6840173"/>
                          <a:pt x="3818504" y="6880761"/>
                        </a:cubicBezTo>
                        <a:cubicBezTo>
                          <a:pt x="3658111" y="6921349"/>
                          <a:pt x="3423964" y="6823513"/>
                          <a:pt x="3308980" y="6880761"/>
                        </a:cubicBezTo>
                        <a:cubicBezTo>
                          <a:pt x="3193996" y="6938009"/>
                          <a:pt x="3073062" y="6875598"/>
                          <a:pt x="2875591" y="6880761"/>
                        </a:cubicBezTo>
                        <a:cubicBezTo>
                          <a:pt x="2678120" y="6885924"/>
                          <a:pt x="2653025" y="6855616"/>
                          <a:pt x="2518339" y="6880761"/>
                        </a:cubicBezTo>
                        <a:cubicBezTo>
                          <a:pt x="2383653" y="6905906"/>
                          <a:pt x="2096364" y="6822555"/>
                          <a:pt x="1780407" y="6880761"/>
                        </a:cubicBezTo>
                        <a:cubicBezTo>
                          <a:pt x="1464450" y="6938967"/>
                          <a:pt x="1278337" y="6816970"/>
                          <a:pt x="1118611" y="6880761"/>
                        </a:cubicBezTo>
                        <a:cubicBezTo>
                          <a:pt x="958885" y="6944552"/>
                          <a:pt x="823002" y="6863647"/>
                          <a:pt x="685222" y="6880761"/>
                        </a:cubicBezTo>
                        <a:cubicBezTo>
                          <a:pt x="547442" y="6897875"/>
                          <a:pt x="157074" y="6827231"/>
                          <a:pt x="0" y="6880761"/>
                        </a:cubicBezTo>
                        <a:cubicBezTo>
                          <a:pt x="-48631" y="6713109"/>
                          <a:pt x="52198" y="6617639"/>
                          <a:pt x="0" y="6444979"/>
                        </a:cubicBezTo>
                        <a:cubicBezTo>
                          <a:pt x="-52198" y="6272319"/>
                          <a:pt x="16500" y="6212062"/>
                          <a:pt x="0" y="6009198"/>
                        </a:cubicBezTo>
                        <a:cubicBezTo>
                          <a:pt x="-16500" y="5806334"/>
                          <a:pt x="46435" y="5686072"/>
                          <a:pt x="0" y="5435801"/>
                        </a:cubicBezTo>
                        <a:cubicBezTo>
                          <a:pt x="-46435" y="5185530"/>
                          <a:pt x="15132" y="5219017"/>
                          <a:pt x="0" y="5068827"/>
                        </a:cubicBezTo>
                        <a:cubicBezTo>
                          <a:pt x="-15132" y="4918637"/>
                          <a:pt x="15078" y="4667731"/>
                          <a:pt x="0" y="4564238"/>
                        </a:cubicBezTo>
                        <a:cubicBezTo>
                          <a:pt x="-15078" y="4460745"/>
                          <a:pt x="22563" y="4244417"/>
                          <a:pt x="0" y="3990841"/>
                        </a:cubicBezTo>
                        <a:cubicBezTo>
                          <a:pt x="-22563" y="3737265"/>
                          <a:pt x="52812" y="3567254"/>
                          <a:pt x="0" y="3348637"/>
                        </a:cubicBezTo>
                        <a:cubicBezTo>
                          <a:pt x="-52812" y="3130020"/>
                          <a:pt x="28811" y="2935716"/>
                          <a:pt x="0" y="2706433"/>
                        </a:cubicBezTo>
                        <a:cubicBezTo>
                          <a:pt x="-28811" y="2477150"/>
                          <a:pt x="45120" y="2343749"/>
                          <a:pt x="0" y="2133036"/>
                        </a:cubicBezTo>
                        <a:cubicBezTo>
                          <a:pt x="-45120" y="1922323"/>
                          <a:pt x="48237" y="1840321"/>
                          <a:pt x="0" y="1628447"/>
                        </a:cubicBezTo>
                        <a:cubicBezTo>
                          <a:pt x="-48237" y="1416573"/>
                          <a:pt x="31297" y="1204092"/>
                          <a:pt x="0" y="917435"/>
                        </a:cubicBezTo>
                        <a:cubicBezTo>
                          <a:pt x="-31297" y="630778"/>
                          <a:pt x="44156" y="4454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FF5788-7CC8-4BC2-A5D2-025D1CF2112D}"/>
              </a:ext>
            </a:extLst>
          </p:cNvPr>
          <p:cNvGrpSpPr/>
          <p:nvPr/>
        </p:nvGrpSpPr>
        <p:grpSpPr>
          <a:xfrm>
            <a:off x="2498811" y="1001864"/>
            <a:ext cx="7153189" cy="19614966"/>
            <a:chOff x="2498811" y="1001864"/>
            <a:chExt cx="7153189" cy="1961496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E3C6EC-734C-49CB-84AC-1449AD06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811" y="1001864"/>
              <a:ext cx="7151756" cy="1961496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0FB365D-2FBA-492F-A8DF-4FC9B8B0817D}"/>
                </a:ext>
              </a:extLst>
            </p:cNvPr>
            <p:cNvSpPr/>
            <p:nvPr/>
          </p:nvSpPr>
          <p:spPr>
            <a:xfrm>
              <a:off x="2499360" y="5674360"/>
              <a:ext cx="7152640" cy="22148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F10DA456-1E78-4806-88B2-36F3FD981EED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EBB49-F377-49BA-A6AD-6E527DD0EA64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/>
              <a:t>WEEK 3</a:t>
            </a:r>
            <a:endParaRPr lang="ko-KR" altLang="en-US" sz="800" spc="700" dirty="0"/>
          </a:p>
        </p:txBody>
      </p:sp>
    </p:spTree>
    <p:extLst>
      <p:ext uri="{BB962C8B-B14F-4D97-AF65-F5344CB8AC3E}">
        <p14:creationId xmlns:p14="http://schemas.microsoft.com/office/powerpoint/2010/main" val="746803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D9A4AD-3CD4-4010-9320-35272E14C9EB}"/>
              </a:ext>
            </a:extLst>
          </p:cNvPr>
          <p:cNvSpPr/>
          <p:nvPr/>
        </p:nvSpPr>
        <p:spPr>
          <a:xfrm>
            <a:off x="2261938" y="-660399"/>
            <a:ext cx="7613582" cy="8225856"/>
          </a:xfrm>
          <a:prstGeom prst="rect">
            <a:avLst/>
          </a:prstGeom>
          <a:noFill/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8225856"/>
                      <a:gd name="connsiteX1" fmla="*/ 585660 w 7613582"/>
                      <a:gd name="connsiteY1" fmla="*/ 0 h 8225856"/>
                      <a:gd name="connsiteX2" fmla="*/ 1171320 w 7613582"/>
                      <a:gd name="connsiteY2" fmla="*/ 0 h 8225856"/>
                      <a:gd name="connsiteX3" fmla="*/ 1680845 w 7613582"/>
                      <a:gd name="connsiteY3" fmla="*/ 0 h 8225856"/>
                      <a:gd name="connsiteX4" fmla="*/ 2114233 w 7613582"/>
                      <a:gd name="connsiteY4" fmla="*/ 0 h 8225856"/>
                      <a:gd name="connsiteX5" fmla="*/ 2547622 w 7613582"/>
                      <a:gd name="connsiteY5" fmla="*/ 0 h 8225856"/>
                      <a:gd name="connsiteX6" fmla="*/ 3285553 w 7613582"/>
                      <a:gd name="connsiteY6" fmla="*/ 0 h 8225856"/>
                      <a:gd name="connsiteX7" fmla="*/ 3795078 w 7613582"/>
                      <a:gd name="connsiteY7" fmla="*/ 0 h 8225856"/>
                      <a:gd name="connsiteX8" fmla="*/ 4304602 w 7613582"/>
                      <a:gd name="connsiteY8" fmla="*/ 0 h 8225856"/>
                      <a:gd name="connsiteX9" fmla="*/ 4737991 w 7613582"/>
                      <a:gd name="connsiteY9" fmla="*/ 0 h 8225856"/>
                      <a:gd name="connsiteX10" fmla="*/ 5475922 w 7613582"/>
                      <a:gd name="connsiteY10" fmla="*/ 0 h 8225856"/>
                      <a:gd name="connsiteX11" fmla="*/ 5833175 w 7613582"/>
                      <a:gd name="connsiteY11" fmla="*/ 0 h 8225856"/>
                      <a:gd name="connsiteX12" fmla="*/ 6494971 w 7613582"/>
                      <a:gd name="connsiteY12" fmla="*/ 0 h 8225856"/>
                      <a:gd name="connsiteX13" fmla="*/ 7004495 w 7613582"/>
                      <a:gd name="connsiteY13" fmla="*/ 0 h 8225856"/>
                      <a:gd name="connsiteX14" fmla="*/ 7613582 w 7613582"/>
                      <a:gd name="connsiteY14" fmla="*/ 0 h 8225856"/>
                      <a:gd name="connsiteX15" fmla="*/ 7613582 w 7613582"/>
                      <a:gd name="connsiteY15" fmla="*/ 752078 h 8225856"/>
                      <a:gd name="connsiteX16" fmla="*/ 7613582 w 7613582"/>
                      <a:gd name="connsiteY16" fmla="*/ 1257381 h 8225856"/>
                      <a:gd name="connsiteX17" fmla="*/ 7613582 w 7613582"/>
                      <a:gd name="connsiteY17" fmla="*/ 1598166 h 8225856"/>
                      <a:gd name="connsiteX18" fmla="*/ 7613582 w 7613582"/>
                      <a:gd name="connsiteY18" fmla="*/ 2185727 h 8225856"/>
                      <a:gd name="connsiteX19" fmla="*/ 7613582 w 7613582"/>
                      <a:gd name="connsiteY19" fmla="*/ 2855547 h 8225856"/>
                      <a:gd name="connsiteX20" fmla="*/ 7613582 w 7613582"/>
                      <a:gd name="connsiteY20" fmla="*/ 3196333 h 8225856"/>
                      <a:gd name="connsiteX21" fmla="*/ 7613582 w 7613582"/>
                      <a:gd name="connsiteY21" fmla="*/ 3701635 h 8225856"/>
                      <a:gd name="connsiteX22" fmla="*/ 7613582 w 7613582"/>
                      <a:gd name="connsiteY22" fmla="*/ 4289196 h 8225856"/>
                      <a:gd name="connsiteX23" fmla="*/ 7613582 w 7613582"/>
                      <a:gd name="connsiteY23" fmla="*/ 4876757 h 8225856"/>
                      <a:gd name="connsiteX24" fmla="*/ 7613582 w 7613582"/>
                      <a:gd name="connsiteY24" fmla="*/ 5299802 h 8225856"/>
                      <a:gd name="connsiteX25" fmla="*/ 7613582 w 7613582"/>
                      <a:gd name="connsiteY25" fmla="*/ 5887363 h 8225856"/>
                      <a:gd name="connsiteX26" fmla="*/ 7613582 w 7613582"/>
                      <a:gd name="connsiteY26" fmla="*/ 6639441 h 8225856"/>
                      <a:gd name="connsiteX27" fmla="*/ 7613582 w 7613582"/>
                      <a:gd name="connsiteY27" fmla="*/ 7062485 h 8225856"/>
                      <a:gd name="connsiteX28" fmla="*/ 7613582 w 7613582"/>
                      <a:gd name="connsiteY28" fmla="*/ 8225856 h 8225856"/>
                      <a:gd name="connsiteX29" fmla="*/ 6951786 w 7613582"/>
                      <a:gd name="connsiteY29" fmla="*/ 8225856 h 8225856"/>
                      <a:gd name="connsiteX30" fmla="*/ 6366126 w 7613582"/>
                      <a:gd name="connsiteY30" fmla="*/ 8225856 h 8225856"/>
                      <a:gd name="connsiteX31" fmla="*/ 5856602 w 7613582"/>
                      <a:gd name="connsiteY31" fmla="*/ 8225856 h 8225856"/>
                      <a:gd name="connsiteX32" fmla="*/ 5194806 w 7613582"/>
                      <a:gd name="connsiteY32" fmla="*/ 8225856 h 8225856"/>
                      <a:gd name="connsiteX33" fmla="*/ 4685281 w 7613582"/>
                      <a:gd name="connsiteY33" fmla="*/ 8225856 h 8225856"/>
                      <a:gd name="connsiteX34" fmla="*/ 4175757 w 7613582"/>
                      <a:gd name="connsiteY34" fmla="*/ 8225856 h 8225856"/>
                      <a:gd name="connsiteX35" fmla="*/ 3742368 w 7613582"/>
                      <a:gd name="connsiteY35" fmla="*/ 8225856 h 8225856"/>
                      <a:gd name="connsiteX36" fmla="*/ 3385116 w 7613582"/>
                      <a:gd name="connsiteY36" fmla="*/ 8225856 h 8225856"/>
                      <a:gd name="connsiteX37" fmla="*/ 2647184 w 7613582"/>
                      <a:gd name="connsiteY37" fmla="*/ 8225856 h 8225856"/>
                      <a:gd name="connsiteX38" fmla="*/ 1985388 w 7613582"/>
                      <a:gd name="connsiteY38" fmla="*/ 8225856 h 8225856"/>
                      <a:gd name="connsiteX39" fmla="*/ 1551999 w 7613582"/>
                      <a:gd name="connsiteY39" fmla="*/ 8225856 h 8225856"/>
                      <a:gd name="connsiteX40" fmla="*/ 1194747 w 7613582"/>
                      <a:gd name="connsiteY40" fmla="*/ 8225856 h 8225856"/>
                      <a:gd name="connsiteX41" fmla="*/ 761358 w 7613582"/>
                      <a:gd name="connsiteY41" fmla="*/ 8225856 h 8225856"/>
                      <a:gd name="connsiteX42" fmla="*/ 0 w 7613582"/>
                      <a:gd name="connsiteY42" fmla="*/ 8225856 h 8225856"/>
                      <a:gd name="connsiteX43" fmla="*/ 0 w 7613582"/>
                      <a:gd name="connsiteY43" fmla="*/ 7885071 h 8225856"/>
                      <a:gd name="connsiteX44" fmla="*/ 0 w 7613582"/>
                      <a:gd name="connsiteY44" fmla="*/ 7544285 h 8225856"/>
                      <a:gd name="connsiteX45" fmla="*/ 0 w 7613582"/>
                      <a:gd name="connsiteY45" fmla="*/ 7038982 h 8225856"/>
                      <a:gd name="connsiteX46" fmla="*/ 0 w 7613582"/>
                      <a:gd name="connsiteY46" fmla="*/ 6451421 h 8225856"/>
                      <a:gd name="connsiteX47" fmla="*/ 0 w 7613582"/>
                      <a:gd name="connsiteY47" fmla="*/ 5781602 h 8225856"/>
                      <a:gd name="connsiteX48" fmla="*/ 0 w 7613582"/>
                      <a:gd name="connsiteY48" fmla="*/ 5111782 h 8225856"/>
                      <a:gd name="connsiteX49" fmla="*/ 0 w 7613582"/>
                      <a:gd name="connsiteY49" fmla="*/ 4524221 h 8225856"/>
                      <a:gd name="connsiteX50" fmla="*/ 0 w 7613582"/>
                      <a:gd name="connsiteY50" fmla="*/ 4018918 h 8225856"/>
                      <a:gd name="connsiteX51" fmla="*/ 0 w 7613582"/>
                      <a:gd name="connsiteY51" fmla="*/ 3266840 h 8225856"/>
                      <a:gd name="connsiteX52" fmla="*/ 0 w 7613582"/>
                      <a:gd name="connsiteY52" fmla="*/ 2843796 h 8225856"/>
                      <a:gd name="connsiteX53" fmla="*/ 0 w 7613582"/>
                      <a:gd name="connsiteY53" fmla="*/ 2173976 h 8225856"/>
                      <a:gd name="connsiteX54" fmla="*/ 0 w 7613582"/>
                      <a:gd name="connsiteY54" fmla="*/ 1586415 h 8225856"/>
                      <a:gd name="connsiteX55" fmla="*/ 0 w 7613582"/>
                      <a:gd name="connsiteY55" fmla="*/ 998854 h 8225856"/>
                      <a:gd name="connsiteX56" fmla="*/ 0 w 7613582"/>
                      <a:gd name="connsiteY56" fmla="*/ 0 h 8225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</a:cxnLst>
                    <a:rect l="l" t="t" r="r" b="b"/>
                    <a:pathLst>
                      <a:path w="7613582" h="8225856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96482" y="288356"/>
                          <a:pt x="7539288" y="593529"/>
                          <a:pt x="7613582" y="752078"/>
                        </a:cubicBezTo>
                        <a:cubicBezTo>
                          <a:pt x="7687876" y="910627"/>
                          <a:pt x="7561801" y="1056793"/>
                          <a:pt x="7613582" y="1257381"/>
                        </a:cubicBezTo>
                        <a:cubicBezTo>
                          <a:pt x="7665363" y="1457969"/>
                          <a:pt x="7592647" y="1458483"/>
                          <a:pt x="7613582" y="1598166"/>
                        </a:cubicBezTo>
                        <a:cubicBezTo>
                          <a:pt x="7634517" y="1737849"/>
                          <a:pt x="7589791" y="1965228"/>
                          <a:pt x="7613582" y="2185727"/>
                        </a:cubicBezTo>
                        <a:cubicBezTo>
                          <a:pt x="7637373" y="2406226"/>
                          <a:pt x="7551168" y="2680763"/>
                          <a:pt x="7613582" y="2855547"/>
                        </a:cubicBezTo>
                        <a:cubicBezTo>
                          <a:pt x="7675996" y="3030331"/>
                          <a:pt x="7608995" y="3089222"/>
                          <a:pt x="7613582" y="3196333"/>
                        </a:cubicBezTo>
                        <a:cubicBezTo>
                          <a:pt x="7618169" y="3303444"/>
                          <a:pt x="7603622" y="3468783"/>
                          <a:pt x="7613582" y="3701635"/>
                        </a:cubicBezTo>
                        <a:cubicBezTo>
                          <a:pt x="7623542" y="3934487"/>
                          <a:pt x="7561209" y="4131088"/>
                          <a:pt x="7613582" y="4289196"/>
                        </a:cubicBezTo>
                        <a:cubicBezTo>
                          <a:pt x="7665955" y="4447304"/>
                          <a:pt x="7600567" y="4596417"/>
                          <a:pt x="7613582" y="4876757"/>
                        </a:cubicBezTo>
                        <a:cubicBezTo>
                          <a:pt x="7626597" y="5157097"/>
                          <a:pt x="7589249" y="5142459"/>
                          <a:pt x="7613582" y="5299802"/>
                        </a:cubicBezTo>
                        <a:cubicBezTo>
                          <a:pt x="7637915" y="5457145"/>
                          <a:pt x="7591306" y="5610386"/>
                          <a:pt x="7613582" y="5887363"/>
                        </a:cubicBezTo>
                        <a:cubicBezTo>
                          <a:pt x="7635858" y="6164340"/>
                          <a:pt x="7539169" y="6303699"/>
                          <a:pt x="7613582" y="6639441"/>
                        </a:cubicBezTo>
                        <a:cubicBezTo>
                          <a:pt x="7687995" y="6975183"/>
                          <a:pt x="7603888" y="6923099"/>
                          <a:pt x="7613582" y="7062485"/>
                        </a:cubicBezTo>
                        <a:cubicBezTo>
                          <a:pt x="7623276" y="7201871"/>
                          <a:pt x="7498205" y="7708861"/>
                          <a:pt x="7613582" y="8225856"/>
                        </a:cubicBezTo>
                        <a:cubicBezTo>
                          <a:pt x="7377884" y="8257671"/>
                          <a:pt x="7096444" y="8156639"/>
                          <a:pt x="6951786" y="8225856"/>
                        </a:cubicBezTo>
                        <a:cubicBezTo>
                          <a:pt x="6807128" y="8295073"/>
                          <a:pt x="6575655" y="8187617"/>
                          <a:pt x="6366126" y="8225856"/>
                        </a:cubicBezTo>
                        <a:cubicBezTo>
                          <a:pt x="6156597" y="8264095"/>
                          <a:pt x="5993052" y="8167921"/>
                          <a:pt x="5856602" y="8225856"/>
                        </a:cubicBezTo>
                        <a:cubicBezTo>
                          <a:pt x="5720152" y="8283791"/>
                          <a:pt x="5368768" y="8150528"/>
                          <a:pt x="5194806" y="8225856"/>
                        </a:cubicBezTo>
                        <a:cubicBezTo>
                          <a:pt x="5020844" y="8301184"/>
                          <a:pt x="4845675" y="8185268"/>
                          <a:pt x="4685281" y="8225856"/>
                        </a:cubicBezTo>
                        <a:cubicBezTo>
                          <a:pt x="4524888" y="8266444"/>
                          <a:pt x="4290741" y="8168608"/>
                          <a:pt x="4175757" y="8225856"/>
                        </a:cubicBezTo>
                        <a:cubicBezTo>
                          <a:pt x="4060773" y="8283104"/>
                          <a:pt x="3939839" y="8220693"/>
                          <a:pt x="3742368" y="8225856"/>
                        </a:cubicBezTo>
                        <a:cubicBezTo>
                          <a:pt x="3544897" y="8231019"/>
                          <a:pt x="3519802" y="8200711"/>
                          <a:pt x="3385116" y="8225856"/>
                        </a:cubicBezTo>
                        <a:cubicBezTo>
                          <a:pt x="3250430" y="8251001"/>
                          <a:pt x="2963141" y="8167650"/>
                          <a:pt x="2647184" y="8225856"/>
                        </a:cubicBezTo>
                        <a:cubicBezTo>
                          <a:pt x="2331227" y="8284062"/>
                          <a:pt x="2145114" y="8162065"/>
                          <a:pt x="1985388" y="8225856"/>
                        </a:cubicBezTo>
                        <a:cubicBezTo>
                          <a:pt x="1825662" y="8289647"/>
                          <a:pt x="1689779" y="8208742"/>
                          <a:pt x="1551999" y="8225856"/>
                        </a:cubicBezTo>
                        <a:cubicBezTo>
                          <a:pt x="1414219" y="8242970"/>
                          <a:pt x="1283875" y="8184289"/>
                          <a:pt x="1194747" y="8225856"/>
                        </a:cubicBezTo>
                        <a:cubicBezTo>
                          <a:pt x="1105619" y="8267423"/>
                          <a:pt x="919886" y="8222761"/>
                          <a:pt x="761358" y="8225856"/>
                        </a:cubicBezTo>
                        <a:cubicBezTo>
                          <a:pt x="602830" y="8228951"/>
                          <a:pt x="380413" y="8168994"/>
                          <a:pt x="0" y="8225856"/>
                        </a:cubicBezTo>
                        <a:cubicBezTo>
                          <a:pt x="-8111" y="8141698"/>
                          <a:pt x="12189" y="7986943"/>
                          <a:pt x="0" y="7885071"/>
                        </a:cubicBezTo>
                        <a:cubicBezTo>
                          <a:pt x="-12189" y="7783200"/>
                          <a:pt x="30567" y="7692223"/>
                          <a:pt x="0" y="7544285"/>
                        </a:cubicBezTo>
                        <a:cubicBezTo>
                          <a:pt x="-30567" y="7396347"/>
                          <a:pt x="33146" y="7154134"/>
                          <a:pt x="0" y="7038982"/>
                        </a:cubicBezTo>
                        <a:cubicBezTo>
                          <a:pt x="-33146" y="6923830"/>
                          <a:pt x="61984" y="6606902"/>
                          <a:pt x="0" y="6451421"/>
                        </a:cubicBezTo>
                        <a:cubicBezTo>
                          <a:pt x="-61984" y="6295940"/>
                          <a:pt x="68423" y="6082866"/>
                          <a:pt x="0" y="5781602"/>
                        </a:cubicBezTo>
                        <a:cubicBezTo>
                          <a:pt x="-68423" y="5480338"/>
                          <a:pt x="13135" y="5264884"/>
                          <a:pt x="0" y="5111782"/>
                        </a:cubicBezTo>
                        <a:cubicBezTo>
                          <a:pt x="-13135" y="4958680"/>
                          <a:pt x="16046" y="4803948"/>
                          <a:pt x="0" y="4524221"/>
                        </a:cubicBezTo>
                        <a:cubicBezTo>
                          <a:pt x="-16046" y="4244494"/>
                          <a:pt x="47320" y="4152036"/>
                          <a:pt x="0" y="4018918"/>
                        </a:cubicBezTo>
                        <a:cubicBezTo>
                          <a:pt x="-47320" y="3885800"/>
                          <a:pt x="84792" y="3422466"/>
                          <a:pt x="0" y="3266840"/>
                        </a:cubicBezTo>
                        <a:cubicBezTo>
                          <a:pt x="-84792" y="3111214"/>
                          <a:pt x="22000" y="3019924"/>
                          <a:pt x="0" y="2843796"/>
                        </a:cubicBezTo>
                        <a:cubicBezTo>
                          <a:pt x="-22000" y="2667668"/>
                          <a:pt x="56890" y="2343840"/>
                          <a:pt x="0" y="2173976"/>
                        </a:cubicBezTo>
                        <a:cubicBezTo>
                          <a:pt x="-56890" y="2004112"/>
                          <a:pt x="3533" y="1719828"/>
                          <a:pt x="0" y="1586415"/>
                        </a:cubicBezTo>
                        <a:cubicBezTo>
                          <a:pt x="-3533" y="1453002"/>
                          <a:pt x="59669" y="1190749"/>
                          <a:pt x="0" y="998854"/>
                        </a:cubicBezTo>
                        <a:cubicBezTo>
                          <a:pt x="-59669" y="806959"/>
                          <a:pt x="8394" y="3661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384ECB-F257-4634-B87A-740751B54708}"/>
              </a:ext>
            </a:extLst>
          </p:cNvPr>
          <p:cNvGrpSpPr/>
          <p:nvPr/>
        </p:nvGrpSpPr>
        <p:grpSpPr>
          <a:xfrm>
            <a:off x="2498811" y="-7514038"/>
            <a:ext cx="7153189" cy="19614966"/>
            <a:chOff x="2498811" y="-4523188"/>
            <a:chExt cx="7153189" cy="1961496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E3C6EC-734C-49CB-84AC-1449AD06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811" y="-4523188"/>
              <a:ext cx="7151756" cy="1961496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19CCD2-3849-4A95-8B73-A33FE24BE7F4}"/>
                </a:ext>
              </a:extLst>
            </p:cNvPr>
            <p:cNvSpPr/>
            <p:nvPr/>
          </p:nvSpPr>
          <p:spPr>
            <a:xfrm>
              <a:off x="2499360" y="181610"/>
              <a:ext cx="7152640" cy="22148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D6D2E664-DE0A-4A06-8FFA-C62ED1016879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3923C-8A19-4E83-BDE7-583F72A724BD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/>
              <a:t>WEEK 3</a:t>
            </a:r>
            <a:endParaRPr lang="ko-KR" altLang="en-US" sz="800" spc="700" dirty="0"/>
          </a:p>
        </p:txBody>
      </p:sp>
    </p:spTree>
    <p:extLst>
      <p:ext uri="{BB962C8B-B14F-4D97-AF65-F5344CB8AC3E}">
        <p14:creationId xmlns:p14="http://schemas.microsoft.com/office/powerpoint/2010/main" val="3284427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D9A4AD-3CD4-4010-9320-35272E14C9EB}"/>
              </a:ext>
            </a:extLst>
          </p:cNvPr>
          <p:cNvSpPr/>
          <p:nvPr/>
        </p:nvSpPr>
        <p:spPr>
          <a:xfrm>
            <a:off x="2261938" y="-660399"/>
            <a:ext cx="7613582" cy="7238999"/>
          </a:xfrm>
          <a:prstGeom prst="rect">
            <a:avLst/>
          </a:prstGeom>
          <a:noFill/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7238999"/>
                      <a:gd name="connsiteX1" fmla="*/ 585660 w 7613582"/>
                      <a:gd name="connsiteY1" fmla="*/ 0 h 7238999"/>
                      <a:gd name="connsiteX2" fmla="*/ 1171320 w 7613582"/>
                      <a:gd name="connsiteY2" fmla="*/ 0 h 7238999"/>
                      <a:gd name="connsiteX3" fmla="*/ 1680845 w 7613582"/>
                      <a:gd name="connsiteY3" fmla="*/ 0 h 7238999"/>
                      <a:gd name="connsiteX4" fmla="*/ 2114233 w 7613582"/>
                      <a:gd name="connsiteY4" fmla="*/ 0 h 7238999"/>
                      <a:gd name="connsiteX5" fmla="*/ 2547622 w 7613582"/>
                      <a:gd name="connsiteY5" fmla="*/ 0 h 7238999"/>
                      <a:gd name="connsiteX6" fmla="*/ 3285553 w 7613582"/>
                      <a:gd name="connsiteY6" fmla="*/ 0 h 7238999"/>
                      <a:gd name="connsiteX7" fmla="*/ 3795078 w 7613582"/>
                      <a:gd name="connsiteY7" fmla="*/ 0 h 7238999"/>
                      <a:gd name="connsiteX8" fmla="*/ 4304602 w 7613582"/>
                      <a:gd name="connsiteY8" fmla="*/ 0 h 7238999"/>
                      <a:gd name="connsiteX9" fmla="*/ 4737991 w 7613582"/>
                      <a:gd name="connsiteY9" fmla="*/ 0 h 7238999"/>
                      <a:gd name="connsiteX10" fmla="*/ 5475922 w 7613582"/>
                      <a:gd name="connsiteY10" fmla="*/ 0 h 7238999"/>
                      <a:gd name="connsiteX11" fmla="*/ 5833175 w 7613582"/>
                      <a:gd name="connsiteY11" fmla="*/ 0 h 7238999"/>
                      <a:gd name="connsiteX12" fmla="*/ 6494971 w 7613582"/>
                      <a:gd name="connsiteY12" fmla="*/ 0 h 7238999"/>
                      <a:gd name="connsiteX13" fmla="*/ 7004495 w 7613582"/>
                      <a:gd name="connsiteY13" fmla="*/ 0 h 7238999"/>
                      <a:gd name="connsiteX14" fmla="*/ 7613582 w 7613582"/>
                      <a:gd name="connsiteY14" fmla="*/ 0 h 7238999"/>
                      <a:gd name="connsiteX15" fmla="*/ 7613582 w 7613582"/>
                      <a:gd name="connsiteY15" fmla="*/ 701626 h 7238999"/>
                      <a:gd name="connsiteX16" fmla="*/ 7613582 w 7613582"/>
                      <a:gd name="connsiteY16" fmla="*/ 1186082 h 7238999"/>
                      <a:gd name="connsiteX17" fmla="*/ 7613582 w 7613582"/>
                      <a:gd name="connsiteY17" fmla="*/ 1525758 h 7238999"/>
                      <a:gd name="connsiteX18" fmla="*/ 7613582 w 7613582"/>
                      <a:gd name="connsiteY18" fmla="*/ 2082604 h 7238999"/>
                      <a:gd name="connsiteX19" fmla="*/ 7613582 w 7613582"/>
                      <a:gd name="connsiteY19" fmla="*/ 2711840 h 7238999"/>
                      <a:gd name="connsiteX20" fmla="*/ 7613582 w 7613582"/>
                      <a:gd name="connsiteY20" fmla="*/ 3051517 h 7238999"/>
                      <a:gd name="connsiteX21" fmla="*/ 7613582 w 7613582"/>
                      <a:gd name="connsiteY21" fmla="*/ 3535973 h 7238999"/>
                      <a:gd name="connsiteX22" fmla="*/ 7613582 w 7613582"/>
                      <a:gd name="connsiteY22" fmla="*/ 4092819 h 7238999"/>
                      <a:gd name="connsiteX23" fmla="*/ 7613582 w 7613582"/>
                      <a:gd name="connsiteY23" fmla="*/ 4649665 h 7238999"/>
                      <a:gd name="connsiteX24" fmla="*/ 7613582 w 7613582"/>
                      <a:gd name="connsiteY24" fmla="*/ 5061731 h 7238999"/>
                      <a:gd name="connsiteX25" fmla="*/ 7613582 w 7613582"/>
                      <a:gd name="connsiteY25" fmla="*/ 5618577 h 7238999"/>
                      <a:gd name="connsiteX26" fmla="*/ 7613582 w 7613582"/>
                      <a:gd name="connsiteY26" fmla="*/ 6320203 h 7238999"/>
                      <a:gd name="connsiteX27" fmla="*/ 7613582 w 7613582"/>
                      <a:gd name="connsiteY27" fmla="*/ 6732269 h 7238999"/>
                      <a:gd name="connsiteX28" fmla="*/ 7613582 w 7613582"/>
                      <a:gd name="connsiteY28" fmla="*/ 7238999 h 7238999"/>
                      <a:gd name="connsiteX29" fmla="*/ 6951786 w 7613582"/>
                      <a:gd name="connsiteY29" fmla="*/ 7238999 h 7238999"/>
                      <a:gd name="connsiteX30" fmla="*/ 6366126 w 7613582"/>
                      <a:gd name="connsiteY30" fmla="*/ 7238999 h 7238999"/>
                      <a:gd name="connsiteX31" fmla="*/ 5856602 w 7613582"/>
                      <a:gd name="connsiteY31" fmla="*/ 7238999 h 7238999"/>
                      <a:gd name="connsiteX32" fmla="*/ 5194806 w 7613582"/>
                      <a:gd name="connsiteY32" fmla="*/ 7238999 h 7238999"/>
                      <a:gd name="connsiteX33" fmla="*/ 4685281 w 7613582"/>
                      <a:gd name="connsiteY33" fmla="*/ 7238999 h 7238999"/>
                      <a:gd name="connsiteX34" fmla="*/ 4175757 w 7613582"/>
                      <a:gd name="connsiteY34" fmla="*/ 7238999 h 7238999"/>
                      <a:gd name="connsiteX35" fmla="*/ 3742368 w 7613582"/>
                      <a:gd name="connsiteY35" fmla="*/ 7238999 h 7238999"/>
                      <a:gd name="connsiteX36" fmla="*/ 3385116 w 7613582"/>
                      <a:gd name="connsiteY36" fmla="*/ 7238999 h 7238999"/>
                      <a:gd name="connsiteX37" fmla="*/ 2647184 w 7613582"/>
                      <a:gd name="connsiteY37" fmla="*/ 7238999 h 7238999"/>
                      <a:gd name="connsiteX38" fmla="*/ 1985388 w 7613582"/>
                      <a:gd name="connsiteY38" fmla="*/ 7238999 h 7238999"/>
                      <a:gd name="connsiteX39" fmla="*/ 1551999 w 7613582"/>
                      <a:gd name="connsiteY39" fmla="*/ 7238999 h 7238999"/>
                      <a:gd name="connsiteX40" fmla="*/ 1194747 w 7613582"/>
                      <a:gd name="connsiteY40" fmla="*/ 7238999 h 7238999"/>
                      <a:gd name="connsiteX41" fmla="*/ 761358 w 7613582"/>
                      <a:gd name="connsiteY41" fmla="*/ 7238999 h 7238999"/>
                      <a:gd name="connsiteX42" fmla="*/ 0 w 7613582"/>
                      <a:gd name="connsiteY42" fmla="*/ 7238999 h 7238999"/>
                      <a:gd name="connsiteX43" fmla="*/ 0 w 7613582"/>
                      <a:gd name="connsiteY43" fmla="*/ 6899323 h 7238999"/>
                      <a:gd name="connsiteX44" fmla="*/ 0 w 7613582"/>
                      <a:gd name="connsiteY44" fmla="*/ 6559647 h 7238999"/>
                      <a:gd name="connsiteX45" fmla="*/ 0 w 7613582"/>
                      <a:gd name="connsiteY45" fmla="*/ 6075191 h 7238999"/>
                      <a:gd name="connsiteX46" fmla="*/ 0 w 7613582"/>
                      <a:gd name="connsiteY46" fmla="*/ 5518345 h 7238999"/>
                      <a:gd name="connsiteX47" fmla="*/ 0 w 7613582"/>
                      <a:gd name="connsiteY47" fmla="*/ 4889109 h 7238999"/>
                      <a:gd name="connsiteX48" fmla="*/ 0 w 7613582"/>
                      <a:gd name="connsiteY48" fmla="*/ 4259872 h 7238999"/>
                      <a:gd name="connsiteX49" fmla="*/ 0 w 7613582"/>
                      <a:gd name="connsiteY49" fmla="*/ 3703026 h 7238999"/>
                      <a:gd name="connsiteX50" fmla="*/ 0 w 7613582"/>
                      <a:gd name="connsiteY50" fmla="*/ 3218570 h 7238999"/>
                      <a:gd name="connsiteX51" fmla="*/ 0 w 7613582"/>
                      <a:gd name="connsiteY51" fmla="*/ 2516944 h 7238999"/>
                      <a:gd name="connsiteX52" fmla="*/ 0 w 7613582"/>
                      <a:gd name="connsiteY52" fmla="*/ 2104878 h 7238999"/>
                      <a:gd name="connsiteX53" fmla="*/ 0 w 7613582"/>
                      <a:gd name="connsiteY53" fmla="*/ 1475642 h 7238999"/>
                      <a:gd name="connsiteX54" fmla="*/ 0 w 7613582"/>
                      <a:gd name="connsiteY54" fmla="*/ 918796 h 7238999"/>
                      <a:gd name="connsiteX55" fmla="*/ 0 w 7613582"/>
                      <a:gd name="connsiteY55" fmla="*/ 0 h 7238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7613582" h="7238999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76807" y="266671"/>
                          <a:pt x="7592660" y="529380"/>
                          <a:pt x="7613582" y="701626"/>
                        </a:cubicBezTo>
                        <a:cubicBezTo>
                          <a:pt x="7634504" y="873872"/>
                          <a:pt x="7582038" y="960172"/>
                          <a:pt x="7613582" y="1186082"/>
                        </a:cubicBezTo>
                        <a:cubicBezTo>
                          <a:pt x="7645126" y="1411992"/>
                          <a:pt x="7603045" y="1395355"/>
                          <a:pt x="7613582" y="1525758"/>
                        </a:cubicBezTo>
                        <a:cubicBezTo>
                          <a:pt x="7624119" y="1656161"/>
                          <a:pt x="7564794" y="1935427"/>
                          <a:pt x="7613582" y="2082604"/>
                        </a:cubicBezTo>
                        <a:cubicBezTo>
                          <a:pt x="7662370" y="2229781"/>
                          <a:pt x="7549848" y="2526434"/>
                          <a:pt x="7613582" y="2711840"/>
                        </a:cubicBezTo>
                        <a:cubicBezTo>
                          <a:pt x="7677316" y="2897246"/>
                          <a:pt x="7587968" y="2896597"/>
                          <a:pt x="7613582" y="3051517"/>
                        </a:cubicBezTo>
                        <a:cubicBezTo>
                          <a:pt x="7639196" y="3206437"/>
                          <a:pt x="7568285" y="3411993"/>
                          <a:pt x="7613582" y="3535973"/>
                        </a:cubicBezTo>
                        <a:cubicBezTo>
                          <a:pt x="7658879" y="3659953"/>
                          <a:pt x="7601839" y="3930836"/>
                          <a:pt x="7613582" y="4092819"/>
                        </a:cubicBezTo>
                        <a:cubicBezTo>
                          <a:pt x="7625325" y="4254802"/>
                          <a:pt x="7553490" y="4407133"/>
                          <a:pt x="7613582" y="4649665"/>
                        </a:cubicBezTo>
                        <a:cubicBezTo>
                          <a:pt x="7673674" y="4892197"/>
                          <a:pt x="7584506" y="4974340"/>
                          <a:pt x="7613582" y="5061731"/>
                        </a:cubicBezTo>
                        <a:cubicBezTo>
                          <a:pt x="7642658" y="5149122"/>
                          <a:pt x="7581796" y="5458258"/>
                          <a:pt x="7613582" y="5618577"/>
                        </a:cubicBezTo>
                        <a:cubicBezTo>
                          <a:pt x="7645368" y="5778896"/>
                          <a:pt x="7580266" y="5980876"/>
                          <a:pt x="7613582" y="6320203"/>
                        </a:cubicBezTo>
                        <a:cubicBezTo>
                          <a:pt x="7646898" y="6659530"/>
                          <a:pt x="7600494" y="6614891"/>
                          <a:pt x="7613582" y="6732269"/>
                        </a:cubicBezTo>
                        <a:cubicBezTo>
                          <a:pt x="7626670" y="6849647"/>
                          <a:pt x="7603728" y="7020007"/>
                          <a:pt x="7613582" y="7238999"/>
                        </a:cubicBezTo>
                        <a:cubicBezTo>
                          <a:pt x="7377884" y="7270814"/>
                          <a:pt x="7096444" y="7169782"/>
                          <a:pt x="6951786" y="7238999"/>
                        </a:cubicBezTo>
                        <a:cubicBezTo>
                          <a:pt x="6807128" y="7308216"/>
                          <a:pt x="6575655" y="7200760"/>
                          <a:pt x="6366126" y="7238999"/>
                        </a:cubicBezTo>
                        <a:cubicBezTo>
                          <a:pt x="6156597" y="7277238"/>
                          <a:pt x="5993052" y="7181064"/>
                          <a:pt x="5856602" y="7238999"/>
                        </a:cubicBezTo>
                        <a:cubicBezTo>
                          <a:pt x="5720152" y="7296934"/>
                          <a:pt x="5368768" y="7163671"/>
                          <a:pt x="5194806" y="7238999"/>
                        </a:cubicBezTo>
                        <a:cubicBezTo>
                          <a:pt x="5020844" y="7314327"/>
                          <a:pt x="4845675" y="7198411"/>
                          <a:pt x="4685281" y="7238999"/>
                        </a:cubicBezTo>
                        <a:cubicBezTo>
                          <a:pt x="4524888" y="7279587"/>
                          <a:pt x="4290741" y="7181751"/>
                          <a:pt x="4175757" y="7238999"/>
                        </a:cubicBezTo>
                        <a:cubicBezTo>
                          <a:pt x="4060773" y="7296247"/>
                          <a:pt x="3939839" y="7233836"/>
                          <a:pt x="3742368" y="7238999"/>
                        </a:cubicBezTo>
                        <a:cubicBezTo>
                          <a:pt x="3544897" y="7244162"/>
                          <a:pt x="3519802" y="7213854"/>
                          <a:pt x="3385116" y="7238999"/>
                        </a:cubicBezTo>
                        <a:cubicBezTo>
                          <a:pt x="3250430" y="7264144"/>
                          <a:pt x="2963141" y="7180793"/>
                          <a:pt x="2647184" y="7238999"/>
                        </a:cubicBezTo>
                        <a:cubicBezTo>
                          <a:pt x="2331227" y="7297205"/>
                          <a:pt x="2145114" y="7175208"/>
                          <a:pt x="1985388" y="7238999"/>
                        </a:cubicBezTo>
                        <a:cubicBezTo>
                          <a:pt x="1825662" y="7302790"/>
                          <a:pt x="1689779" y="7221885"/>
                          <a:pt x="1551999" y="7238999"/>
                        </a:cubicBezTo>
                        <a:cubicBezTo>
                          <a:pt x="1414219" y="7256113"/>
                          <a:pt x="1283875" y="7197432"/>
                          <a:pt x="1194747" y="7238999"/>
                        </a:cubicBezTo>
                        <a:cubicBezTo>
                          <a:pt x="1105619" y="7280566"/>
                          <a:pt x="919886" y="7235904"/>
                          <a:pt x="761358" y="7238999"/>
                        </a:cubicBezTo>
                        <a:cubicBezTo>
                          <a:pt x="602830" y="7242094"/>
                          <a:pt x="380413" y="7182137"/>
                          <a:pt x="0" y="7238999"/>
                        </a:cubicBezTo>
                        <a:cubicBezTo>
                          <a:pt x="-15659" y="7134817"/>
                          <a:pt x="18632" y="7048443"/>
                          <a:pt x="0" y="6899323"/>
                        </a:cubicBezTo>
                        <a:cubicBezTo>
                          <a:pt x="-18632" y="6750203"/>
                          <a:pt x="14685" y="6704958"/>
                          <a:pt x="0" y="6559647"/>
                        </a:cubicBezTo>
                        <a:cubicBezTo>
                          <a:pt x="-14685" y="6414336"/>
                          <a:pt x="55476" y="6254398"/>
                          <a:pt x="0" y="6075191"/>
                        </a:cubicBezTo>
                        <a:cubicBezTo>
                          <a:pt x="-55476" y="5895984"/>
                          <a:pt x="5314" y="5673525"/>
                          <a:pt x="0" y="5518345"/>
                        </a:cubicBezTo>
                        <a:cubicBezTo>
                          <a:pt x="-5314" y="5363165"/>
                          <a:pt x="70395" y="5172379"/>
                          <a:pt x="0" y="4889109"/>
                        </a:cubicBezTo>
                        <a:cubicBezTo>
                          <a:pt x="-70395" y="4605839"/>
                          <a:pt x="63150" y="4543649"/>
                          <a:pt x="0" y="4259872"/>
                        </a:cubicBezTo>
                        <a:cubicBezTo>
                          <a:pt x="-63150" y="3976095"/>
                          <a:pt x="22583" y="3886930"/>
                          <a:pt x="0" y="3703026"/>
                        </a:cubicBezTo>
                        <a:cubicBezTo>
                          <a:pt x="-22583" y="3519122"/>
                          <a:pt x="32266" y="3441778"/>
                          <a:pt x="0" y="3218570"/>
                        </a:cubicBezTo>
                        <a:cubicBezTo>
                          <a:pt x="-32266" y="2995362"/>
                          <a:pt x="47810" y="2814754"/>
                          <a:pt x="0" y="2516944"/>
                        </a:cubicBezTo>
                        <a:cubicBezTo>
                          <a:pt x="-47810" y="2219134"/>
                          <a:pt x="42453" y="2237513"/>
                          <a:pt x="0" y="2104878"/>
                        </a:cubicBezTo>
                        <a:cubicBezTo>
                          <a:pt x="-42453" y="1972243"/>
                          <a:pt x="10561" y="1748061"/>
                          <a:pt x="0" y="1475642"/>
                        </a:cubicBezTo>
                        <a:cubicBezTo>
                          <a:pt x="-10561" y="1203223"/>
                          <a:pt x="60174" y="1062653"/>
                          <a:pt x="0" y="918796"/>
                        </a:cubicBezTo>
                        <a:cubicBezTo>
                          <a:pt x="-60174" y="774939"/>
                          <a:pt x="56783" y="30065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543A1F-6FA5-4D8D-872C-BA8919841B41}"/>
              </a:ext>
            </a:extLst>
          </p:cNvPr>
          <p:cNvGrpSpPr/>
          <p:nvPr/>
        </p:nvGrpSpPr>
        <p:grpSpPr>
          <a:xfrm>
            <a:off x="2498811" y="-13438588"/>
            <a:ext cx="7153189" cy="19614966"/>
            <a:chOff x="2498811" y="-13438588"/>
            <a:chExt cx="7153189" cy="1961496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E3C6EC-734C-49CB-84AC-1449AD06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811" y="-13438588"/>
              <a:ext cx="7151756" cy="1961496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A3EFF3B-4AA6-4F19-A8F2-BA3CB7DFBE7A}"/>
                </a:ext>
              </a:extLst>
            </p:cNvPr>
            <p:cNvSpPr/>
            <p:nvPr/>
          </p:nvSpPr>
          <p:spPr>
            <a:xfrm>
              <a:off x="2499360" y="-8803640"/>
              <a:ext cx="7152640" cy="22148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D3CA58E-691A-4F46-9DF3-9BE726E479DA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FE9D7-6E1E-4E83-862D-DEB571EBDDFA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/>
              <a:t>WEEK 3</a:t>
            </a:r>
            <a:endParaRPr lang="ko-KR" altLang="en-US" sz="800" spc="700" dirty="0"/>
          </a:p>
        </p:txBody>
      </p:sp>
    </p:spTree>
    <p:extLst>
      <p:ext uri="{BB962C8B-B14F-4D97-AF65-F5344CB8AC3E}">
        <p14:creationId xmlns:p14="http://schemas.microsoft.com/office/powerpoint/2010/main" val="95938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D9A4AD-3CD4-4010-9320-35272E14C9EB}"/>
              </a:ext>
            </a:extLst>
          </p:cNvPr>
          <p:cNvSpPr/>
          <p:nvPr/>
        </p:nvSpPr>
        <p:spPr>
          <a:xfrm>
            <a:off x="2261938" y="-660399"/>
            <a:ext cx="7613582" cy="7238999"/>
          </a:xfrm>
          <a:prstGeom prst="rect">
            <a:avLst/>
          </a:prstGeom>
          <a:noFill/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7238999"/>
                      <a:gd name="connsiteX1" fmla="*/ 585660 w 7613582"/>
                      <a:gd name="connsiteY1" fmla="*/ 0 h 7238999"/>
                      <a:gd name="connsiteX2" fmla="*/ 1171320 w 7613582"/>
                      <a:gd name="connsiteY2" fmla="*/ 0 h 7238999"/>
                      <a:gd name="connsiteX3" fmla="*/ 1680845 w 7613582"/>
                      <a:gd name="connsiteY3" fmla="*/ 0 h 7238999"/>
                      <a:gd name="connsiteX4" fmla="*/ 2114233 w 7613582"/>
                      <a:gd name="connsiteY4" fmla="*/ 0 h 7238999"/>
                      <a:gd name="connsiteX5" fmla="*/ 2547622 w 7613582"/>
                      <a:gd name="connsiteY5" fmla="*/ 0 h 7238999"/>
                      <a:gd name="connsiteX6" fmla="*/ 3285553 w 7613582"/>
                      <a:gd name="connsiteY6" fmla="*/ 0 h 7238999"/>
                      <a:gd name="connsiteX7" fmla="*/ 3795078 w 7613582"/>
                      <a:gd name="connsiteY7" fmla="*/ 0 h 7238999"/>
                      <a:gd name="connsiteX8" fmla="*/ 4304602 w 7613582"/>
                      <a:gd name="connsiteY8" fmla="*/ 0 h 7238999"/>
                      <a:gd name="connsiteX9" fmla="*/ 4737991 w 7613582"/>
                      <a:gd name="connsiteY9" fmla="*/ 0 h 7238999"/>
                      <a:gd name="connsiteX10" fmla="*/ 5475922 w 7613582"/>
                      <a:gd name="connsiteY10" fmla="*/ 0 h 7238999"/>
                      <a:gd name="connsiteX11" fmla="*/ 5833175 w 7613582"/>
                      <a:gd name="connsiteY11" fmla="*/ 0 h 7238999"/>
                      <a:gd name="connsiteX12" fmla="*/ 6494971 w 7613582"/>
                      <a:gd name="connsiteY12" fmla="*/ 0 h 7238999"/>
                      <a:gd name="connsiteX13" fmla="*/ 7004495 w 7613582"/>
                      <a:gd name="connsiteY13" fmla="*/ 0 h 7238999"/>
                      <a:gd name="connsiteX14" fmla="*/ 7613582 w 7613582"/>
                      <a:gd name="connsiteY14" fmla="*/ 0 h 7238999"/>
                      <a:gd name="connsiteX15" fmla="*/ 7613582 w 7613582"/>
                      <a:gd name="connsiteY15" fmla="*/ 701626 h 7238999"/>
                      <a:gd name="connsiteX16" fmla="*/ 7613582 w 7613582"/>
                      <a:gd name="connsiteY16" fmla="*/ 1186082 h 7238999"/>
                      <a:gd name="connsiteX17" fmla="*/ 7613582 w 7613582"/>
                      <a:gd name="connsiteY17" fmla="*/ 1525758 h 7238999"/>
                      <a:gd name="connsiteX18" fmla="*/ 7613582 w 7613582"/>
                      <a:gd name="connsiteY18" fmla="*/ 2082604 h 7238999"/>
                      <a:gd name="connsiteX19" fmla="*/ 7613582 w 7613582"/>
                      <a:gd name="connsiteY19" fmla="*/ 2711840 h 7238999"/>
                      <a:gd name="connsiteX20" fmla="*/ 7613582 w 7613582"/>
                      <a:gd name="connsiteY20" fmla="*/ 3051517 h 7238999"/>
                      <a:gd name="connsiteX21" fmla="*/ 7613582 w 7613582"/>
                      <a:gd name="connsiteY21" fmla="*/ 3535973 h 7238999"/>
                      <a:gd name="connsiteX22" fmla="*/ 7613582 w 7613582"/>
                      <a:gd name="connsiteY22" fmla="*/ 4092819 h 7238999"/>
                      <a:gd name="connsiteX23" fmla="*/ 7613582 w 7613582"/>
                      <a:gd name="connsiteY23" fmla="*/ 4649665 h 7238999"/>
                      <a:gd name="connsiteX24" fmla="*/ 7613582 w 7613582"/>
                      <a:gd name="connsiteY24" fmla="*/ 5061731 h 7238999"/>
                      <a:gd name="connsiteX25" fmla="*/ 7613582 w 7613582"/>
                      <a:gd name="connsiteY25" fmla="*/ 5618577 h 7238999"/>
                      <a:gd name="connsiteX26" fmla="*/ 7613582 w 7613582"/>
                      <a:gd name="connsiteY26" fmla="*/ 6320203 h 7238999"/>
                      <a:gd name="connsiteX27" fmla="*/ 7613582 w 7613582"/>
                      <a:gd name="connsiteY27" fmla="*/ 6732269 h 7238999"/>
                      <a:gd name="connsiteX28" fmla="*/ 7613582 w 7613582"/>
                      <a:gd name="connsiteY28" fmla="*/ 7238999 h 7238999"/>
                      <a:gd name="connsiteX29" fmla="*/ 6951786 w 7613582"/>
                      <a:gd name="connsiteY29" fmla="*/ 7238999 h 7238999"/>
                      <a:gd name="connsiteX30" fmla="*/ 6366126 w 7613582"/>
                      <a:gd name="connsiteY30" fmla="*/ 7238999 h 7238999"/>
                      <a:gd name="connsiteX31" fmla="*/ 5856602 w 7613582"/>
                      <a:gd name="connsiteY31" fmla="*/ 7238999 h 7238999"/>
                      <a:gd name="connsiteX32" fmla="*/ 5194806 w 7613582"/>
                      <a:gd name="connsiteY32" fmla="*/ 7238999 h 7238999"/>
                      <a:gd name="connsiteX33" fmla="*/ 4685281 w 7613582"/>
                      <a:gd name="connsiteY33" fmla="*/ 7238999 h 7238999"/>
                      <a:gd name="connsiteX34" fmla="*/ 4175757 w 7613582"/>
                      <a:gd name="connsiteY34" fmla="*/ 7238999 h 7238999"/>
                      <a:gd name="connsiteX35" fmla="*/ 3742368 w 7613582"/>
                      <a:gd name="connsiteY35" fmla="*/ 7238999 h 7238999"/>
                      <a:gd name="connsiteX36" fmla="*/ 3385116 w 7613582"/>
                      <a:gd name="connsiteY36" fmla="*/ 7238999 h 7238999"/>
                      <a:gd name="connsiteX37" fmla="*/ 2647184 w 7613582"/>
                      <a:gd name="connsiteY37" fmla="*/ 7238999 h 7238999"/>
                      <a:gd name="connsiteX38" fmla="*/ 1985388 w 7613582"/>
                      <a:gd name="connsiteY38" fmla="*/ 7238999 h 7238999"/>
                      <a:gd name="connsiteX39" fmla="*/ 1551999 w 7613582"/>
                      <a:gd name="connsiteY39" fmla="*/ 7238999 h 7238999"/>
                      <a:gd name="connsiteX40" fmla="*/ 1194747 w 7613582"/>
                      <a:gd name="connsiteY40" fmla="*/ 7238999 h 7238999"/>
                      <a:gd name="connsiteX41" fmla="*/ 761358 w 7613582"/>
                      <a:gd name="connsiteY41" fmla="*/ 7238999 h 7238999"/>
                      <a:gd name="connsiteX42" fmla="*/ 0 w 7613582"/>
                      <a:gd name="connsiteY42" fmla="*/ 7238999 h 7238999"/>
                      <a:gd name="connsiteX43" fmla="*/ 0 w 7613582"/>
                      <a:gd name="connsiteY43" fmla="*/ 6899323 h 7238999"/>
                      <a:gd name="connsiteX44" fmla="*/ 0 w 7613582"/>
                      <a:gd name="connsiteY44" fmla="*/ 6559647 h 7238999"/>
                      <a:gd name="connsiteX45" fmla="*/ 0 w 7613582"/>
                      <a:gd name="connsiteY45" fmla="*/ 6075191 h 7238999"/>
                      <a:gd name="connsiteX46" fmla="*/ 0 w 7613582"/>
                      <a:gd name="connsiteY46" fmla="*/ 5518345 h 7238999"/>
                      <a:gd name="connsiteX47" fmla="*/ 0 w 7613582"/>
                      <a:gd name="connsiteY47" fmla="*/ 4889109 h 7238999"/>
                      <a:gd name="connsiteX48" fmla="*/ 0 w 7613582"/>
                      <a:gd name="connsiteY48" fmla="*/ 4259872 h 7238999"/>
                      <a:gd name="connsiteX49" fmla="*/ 0 w 7613582"/>
                      <a:gd name="connsiteY49" fmla="*/ 3703026 h 7238999"/>
                      <a:gd name="connsiteX50" fmla="*/ 0 w 7613582"/>
                      <a:gd name="connsiteY50" fmla="*/ 3218570 h 7238999"/>
                      <a:gd name="connsiteX51" fmla="*/ 0 w 7613582"/>
                      <a:gd name="connsiteY51" fmla="*/ 2516944 h 7238999"/>
                      <a:gd name="connsiteX52" fmla="*/ 0 w 7613582"/>
                      <a:gd name="connsiteY52" fmla="*/ 2104878 h 7238999"/>
                      <a:gd name="connsiteX53" fmla="*/ 0 w 7613582"/>
                      <a:gd name="connsiteY53" fmla="*/ 1475642 h 7238999"/>
                      <a:gd name="connsiteX54" fmla="*/ 0 w 7613582"/>
                      <a:gd name="connsiteY54" fmla="*/ 918796 h 7238999"/>
                      <a:gd name="connsiteX55" fmla="*/ 0 w 7613582"/>
                      <a:gd name="connsiteY55" fmla="*/ 0 h 7238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7613582" h="7238999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76807" y="266671"/>
                          <a:pt x="7592660" y="529380"/>
                          <a:pt x="7613582" y="701626"/>
                        </a:cubicBezTo>
                        <a:cubicBezTo>
                          <a:pt x="7634504" y="873872"/>
                          <a:pt x="7582038" y="960172"/>
                          <a:pt x="7613582" y="1186082"/>
                        </a:cubicBezTo>
                        <a:cubicBezTo>
                          <a:pt x="7645126" y="1411992"/>
                          <a:pt x="7603045" y="1395355"/>
                          <a:pt x="7613582" y="1525758"/>
                        </a:cubicBezTo>
                        <a:cubicBezTo>
                          <a:pt x="7624119" y="1656161"/>
                          <a:pt x="7564794" y="1935427"/>
                          <a:pt x="7613582" y="2082604"/>
                        </a:cubicBezTo>
                        <a:cubicBezTo>
                          <a:pt x="7662370" y="2229781"/>
                          <a:pt x="7549848" y="2526434"/>
                          <a:pt x="7613582" y="2711840"/>
                        </a:cubicBezTo>
                        <a:cubicBezTo>
                          <a:pt x="7677316" y="2897246"/>
                          <a:pt x="7587968" y="2896597"/>
                          <a:pt x="7613582" y="3051517"/>
                        </a:cubicBezTo>
                        <a:cubicBezTo>
                          <a:pt x="7639196" y="3206437"/>
                          <a:pt x="7568285" y="3411993"/>
                          <a:pt x="7613582" y="3535973"/>
                        </a:cubicBezTo>
                        <a:cubicBezTo>
                          <a:pt x="7658879" y="3659953"/>
                          <a:pt x="7601839" y="3930836"/>
                          <a:pt x="7613582" y="4092819"/>
                        </a:cubicBezTo>
                        <a:cubicBezTo>
                          <a:pt x="7625325" y="4254802"/>
                          <a:pt x="7553490" y="4407133"/>
                          <a:pt x="7613582" y="4649665"/>
                        </a:cubicBezTo>
                        <a:cubicBezTo>
                          <a:pt x="7673674" y="4892197"/>
                          <a:pt x="7584506" y="4974340"/>
                          <a:pt x="7613582" y="5061731"/>
                        </a:cubicBezTo>
                        <a:cubicBezTo>
                          <a:pt x="7642658" y="5149122"/>
                          <a:pt x="7581796" y="5458258"/>
                          <a:pt x="7613582" y="5618577"/>
                        </a:cubicBezTo>
                        <a:cubicBezTo>
                          <a:pt x="7645368" y="5778896"/>
                          <a:pt x="7580266" y="5980876"/>
                          <a:pt x="7613582" y="6320203"/>
                        </a:cubicBezTo>
                        <a:cubicBezTo>
                          <a:pt x="7646898" y="6659530"/>
                          <a:pt x="7600494" y="6614891"/>
                          <a:pt x="7613582" y="6732269"/>
                        </a:cubicBezTo>
                        <a:cubicBezTo>
                          <a:pt x="7626670" y="6849647"/>
                          <a:pt x="7603728" y="7020007"/>
                          <a:pt x="7613582" y="7238999"/>
                        </a:cubicBezTo>
                        <a:cubicBezTo>
                          <a:pt x="7377884" y="7270814"/>
                          <a:pt x="7096444" y="7169782"/>
                          <a:pt x="6951786" y="7238999"/>
                        </a:cubicBezTo>
                        <a:cubicBezTo>
                          <a:pt x="6807128" y="7308216"/>
                          <a:pt x="6575655" y="7200760"/>
                          <a:pt x="6366126" y="7238999"/>
                        </a:cubicBezTo>
                        <a:cubicBezTo>
                          <a:pt x="6156597" y="7277238"/>
                          <a:pt x="5993052" y="7181064"/>
                          <a:pt x="5856602" y="7238999"/>
                        </a:cubicBezTo>
                        <a:cubicBezTo>
                          <a:pt x="5720152" y="7296934"/>
                          <a:pt x="5368768" y="7163671"/>
                          <a:pt x="5194806" y="7238999"/>
                        </a:cubicBezTo>
                        <a:cubicBezTo>
                          <a:pt x="5020844" y="7314327"/>
                          <a:pt x="4845675" y="7198411"/>
                          <a:pt x="4685281" y="7238999"/>
                        </a:cubicBezTo>
                        <a:cubicBezTo>
                          <a:pt x="4524888" y="7279587"/>
                          <a:pt x="4290741" y="7181751"/>
                          <a:pt x="4175757" y="7238999"/>
                        </a:cubicBezTo>
                        <a:cubicBezTo>
                          <a:pt x="4060773" y="7296247"/>
                          <a:pt x="3939839" y="7233836"/>
                          <a:pt x="3742368" y="7238999"/>
                        </a:cubicBezTo>
                        <a:cubicBezTo>
                          <a:pt x="3544897" y="7244162"/>
                          <a:pt x="3519802" y="7213854"/>
                          <a:pt x="3385116" y="7238999"/>
                        </a:cubicBezTo>
                        <a:cubicBezTo>
                          <a:pt x="3250430" y="7264144"/>
                          <a:pt x="2963141" y="7180793"/>
                          <a:pt x="2647184" y="7238999"/>
                        </a:cubicBezTo>
                        <a:cubicBezTo>
                          <a:pt x="2331227" y="7297205"/>
                          <a:pt x="2145114" y="7175208"/>
                          <a:pt x="1985388" y="7238999"/>
                        </a:cubicBezTo>
                        <a:cubicBezTo>
                          <a:pt x="1825662" y="7302790"/>
                          <a:pt x="1689779" y="7221885"/>
                          <a:pt x="1551999" y="7238999"/>
                        </a:cubicBezTo>
                        <a:cubicBezTo>
                          <a:pt x="1414219" y="7256113"/>
                          <a:pt x="1283875" y="7197432"/>
                          <a:pt x="1194747" y="7238999"/>
                        </a:cubicBezTo>
                        <a:cubicBezTo>
                          <a:pt x="1105619" y="7280566"/>
                          <a:pt x="919886" y="7235904"/>
                          <a:pt x="761358" y="7238999"/>
                        </a:cubicBezTo>
                        <a:cubicBezTo>
                          <a:pt x="602830" y="7242094"/>
                          <a:pt x="380413" y="7182137"/>
                          <a:pt x="0" y="7238999"/>
                        </a:cubicBezTo>
                        <a:cubicBezTo>
                          <a:pt x="-15659" y="7134817"/>
                          <a:pt x="18632" y="7048443"/>
                          <a:pt x="0" y="6899323"/>
                        </a:cubicBezTo>
                        <a:cubicBezTo>
                          <a:pt x="-18632" y="6750203"/>
                          <a:pt x="14685" y="6704958"/>
                          <a:pt x="0" y="6559647"/>
                        </a:cubicBezTo>
                        <a:cubicBezTo>
                          <a:pt x="-14685" y="6414336"/>
                          <a:pt x="55476" y="6254398"/>
                          <a:pt x="0" y="6075191"/>
                        </a:cubicBezTo>
                        <a:cubicBezTo>
                          <a:pt x="-55476" y="5895984"/>
                          <a:pt x="5314" y="5673525"/>
                          <a:pt x="0" y="5518345"/>
                        </a:cubicBezTo>
                        <a:cubicBezTo>
                          <a:pt x="-5314" y="5363165"/>
                          <a:pt x="70395" y="5172379"/>
                          <a:pt x="0" y="4889109"/>
                        </a:cubicBezTo>
                        <a:cubicBezTo>
                          <a:pt x="-70395" y="4605839"/>
                          <a:pt x="63150" y="4543649"/>
                          <a:pt x="0" y="4259872"/>
                        </a:cubicBezTo>
                        <a:cubicBezTo>
                          <a:pt x="-63150" y="3976095"/>
                          <a:pt x="22583" y="3886930"/>
                          <a:pt x="0" y="3703026"/>
                        </a:cubicBezTo>
                        <a:cubicBezTo>
                          <a:pt x="-22583" y="3519122"/>
                          <a:pt x="32266" y="3441778"/>
                          <a:pt x="0" y="3218570"/>
                        </a:cubicBezTo>
                        <a:cubicBezTo>
                          <a:pt x="-32266" y="2995362"/>
                          <a:pt x="47810" y="2814754"/>
                          <a:pt x="0" y="2516944"/>
                        </a:cubicBezTo>
                        <a:cubicBezTo>
                          <a:pt x="-47810" y="2219134"/>
                          <a:pt x="42453" y="2237513"/>
                          <a:pt x="0" y="2104878"/>
                        </a:cubicBezTo>
                        <a:cubicBezTo>
                          <a:pt x="-42453" y="1972243"/>
                          <a:pt x="10561" y="1748061"/>
                          <a:pt x="0" y="1475642"/>
                        </a:cubicBezTo>
                        <a:cubicBezTo>
                          <a:pt x="-10561" y="1203223"/>
                          <a:pt x="60174" y="1062653"/>
                          <a:pt x="0" y="918796"/>
                        </a:cubicBezTo>
                        <a:cubicBezTo>
                          <a:pt x="-60174" y="774939"/>
                          <a:pt x="56783" y="30065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4C42B6-9DBF-41B7-B73D-85E0762F4E2C}"/>
              </a:ext>
            </a:extLst>
          </p:cNvPr>
          <p:cNvGrpSpPr/>
          <p:nvPr/>
        </p:nvGrpSpPr>
        <p:grpSpPr>
          <a:xfrm>
            <a:off x="2498811" y="-13438588"/>
            <a:ext cx="7153189" cy="19614966"/>
            <a:chOff x="2498811" y="-13438588"/>
            <a:chExt cx="7153189" cy="1961496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E3C6EC-734C-49CB-84AC-1449AD06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811" y="-13438588"/>
              <a:ext cx="7151756" cy="1961496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401C9A0-1541-459D-AB25-1B5EBFF5D40E}"/>
                </a:ext>
              </a:extLst>
            </p:cNvPr>
            <p:cNvSpPr/>
            <p:nvPr/>
          </p:nvSpPr>
          <p:spPr>
            <a:xfrm>
              <a:off x="2499360" y="-8803640"/>
              <a:ext cx="7152640" cy="22148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E47D15C-D835-4301-B194-C1D4006FE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60" y="1347304"/>
            <a:ext cx="5202907" cy="3591387"/>
          </a:xfrm>
          <a:custGeom>
            <a:avLst/>
            <a:gdLst>
              <a:gd name="connsiteX0" fmla="*/ 0 w 5202907"/>
              <a:gd name="connsiteY0" fmla="*/ 0 h 3591387"/>
              <a:gd name="connsiteX1" fmla="*/ 682159 w 5202907"/>
              <a:gd name="connsiteY1" fmla="*/ 0 h 3591387"/>
              <a:gd name="connsiteX2" fmla="*/ 1364318 w 5202907"/>
              <a:gd name="connsiteY2" fmla="*/ 0 h 3591387"/>
              <a:gd name="connsiteX3" fmla="*/ 1838360 w 5202907"/>
              <a:gd name="connsiteY3" fmla="*/ 0 h 3591387"/>
              <a:gd name="connsiteX4" fmla="*/ 2520519 w 5202907"/>
              <a:gd name="connsiteY4" fmla="*/ 0 h 3591387"/>
              <a:gd name="connsiteX5" fmla="*/ 3046591 w 5202907"/>
              <a:gd name="connsiteY5" fmla="*/ 0 h 3591387"/>
              <a:gd name="connsiteX6" fmla="*/ 3676721 w 5202907"/>
              <a:gd name="connsiteY6" fmla="*/ 0 h 3591387"/>
              <a:gd name="connsiteX7" fmla="*/ 4358880 w 5202907"/>
              <a:gd name="connsiteY7" fmla="*/ 0 h 3591387"/>
              <a:gd name="connsiteX8" fmla="*/ 5202907 w 5202907"/>
              <a:gd name="connsiteY8" fmla="*/ 0 h 3591387"/>
              <a:gd name="connsiteX9" fmla="*/ 5202907 w 5202907"/>
              <a:gd name="connsiteY9" fmla="*/ 598565 h 3591387"/>
              <a:gd name="connsiteX10" fmla="*/ 5202907 w 5202907"/>
              <a:gd name="connsiteY10" fmla="*/ 1197129 h 3591387"/>
              <a:gd name="connsiteX11" fmla="*/ 5202907 w 5202907"/>
              <a:gd name="connsiteY11" fmla="*/ 1867521 h 3591387"/>
              <a:gd name="connsiteX12" fmla="*/ 5202907 w 5202907"/>
              <a:gd name="connsiteY12" fmla="*/ 2466086 h 3591387"/>
              <a:gd name="connsiteX13" fmla="*/ 5202907 w 5202907"/>
              <a:gd name="connsiteY13" fmla="*/ 3591387 h 3591387"/>
              <a:gd name="connsiteX14" fmla="*/ 4676835 w 5202907"/>
              <a:gd name="connsiteY14" fmla="*/ 3591387 h 3591387"/>
              <a:gd name="connsiteX15" fmla="*/ 4098735 w 5202907"/>
              <a:gd name="connsiteY15" fmla="*/ 3591387 h 3591387"/>
              <a:gd name="connsiteX16" fmla="*/ 3416576 w 5202907"/>
              <a:gd name="connsiteY16" fmla="*/ 3591387 h 3591387"/>
              <a:gd name="connsiteX17" fmla="*/ 2890504 w 5202907"/>
              <a:gd name="connsiteY17" fmla="*/ 3591387 h 3591387"/>
              <a:gd name="connsiteX18" fmla="*/ 2312403 w 5202907"/>
              <a:gd name="connsiteY18" fmla="*/ 3591387 h 3591387"/>
              <a:gd name="connsiteX19" fmla="*/ 1838360 w 5202907"/>
              <a:gd name="connsiteY19" fmla="*/ 3591387 h 3591387"/>
              <a:gd name="connsiteX20" fmla="*/ 1312289 w 5202907"/>
              <a:gd name="connsiteY20" fmla="*/ 3591387 h 3591387"/>
              <a:gd name="connsiteX21" fmla="*/ 890275 w 5202907"/>
              <a:gd name="connsiteY21" fmla="*/ 3591387 h 3591387"/>
              <a:gd name="connsiteX22" fmla="*/ 0 w 5202907"/>
              <a:gd name="connsiteY22" fmla="*/ 3591387 h 3591387"/>
              <a:gd name="connsiteX23" fmla="*/ 0 w 5202907"/>
              <a:gd name="connsiteY23" fmla="*/ 2956909 h 3591387"/>
              <a:gd name="connsiteX24" fmla="*/ 0 w 5202907"/>
              <a:gd name="connsiteY24" fmla="*/ 2358344 h 3591387"/>
              <a:gd name="connsiteX25" fmla="*/ 0 w 5202907"/>
              <a:gd name="connsiteY25" fmla="*/ 1831607 h 3591387"/>
              <a:gd name="connsiteX26" fmla="*/ 0 w 5202907"/>
              <a:gd name="connsiteY26" fmla="*/ 1161215 h 3591387"/>
              <a:gd name="connsiteX27" fmla="*/ 0 w 5202907"/>
              <a:gd name="connsiteY27" fmla="*/ 0 h 359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202907" h="3591387" fill="none" extrusionOk="0">
                <a:moveTo>
                  <a:pt x="0" y="0"/>
                </a:moveTo>
                <a:cubicBezTo>
                  <a:pt x="185876" y="-4469"/>
                  <a:pt x="365248" y="43472"/>
                  <a:pt x="682159" y="0"/>
                </a:cubicBezTo>
                <a:cubicBezTo>
                  <a:pt x="999070" y="-43472"/>
                  <a:pt x="1111194" y="50887"/>
                  <a:pt x="1364318" y="0"/>
                </a:cubicBezTo>
                <a:cubicBezTo>
                  <a:pt x="1617442" y="-50887"/>
                  <a:pt x="1699621" y="33543"/>
                  <a:pt x="1838360" y="0"/>
                </a:cubicBezTo>
                <a:cubicBezTo>
                  <a:pt x="1977099" y="-33543"/>
                  <a:pt x="2193996" y="25740"/>
                  <a:pt x="2520519" y="0"/>
                </a:cubicBezTo>
                <a:cubicBezTo>
                  <a:pt x="2847042" y="-25740"/>
                  <a:pt x="2834029" y="20808"/>
                  <a:pt x="3046591" y="0"/>
                </a:cubicBezTo>
                <a:cubicBezTo>
                  <a:pt x="3259153" y="-20808"/>
                  <a:pt x="3460145" y="550"/>
                  <a:pt x="3676721" y="0"/>
                </a:cubicBezTo>
                <a:cubicBezTo>
                  <a:pt x="3893297" y="-550"/>
                  <a:pt x="4032407" y="57609"/>
                  <a:pt x="4358880" y="0"/>
                </a:cubicBezTo>
                <a:cubicBezTo>
                  <a:pt x="4685353" y="-57609"/>
                  <a:pt x="4890002" y="1536"/>
                  <a:pt x="5202907" y="0"/>
                </a:cubicBezTo>
                <a:cubicBezTo>
                  <a:pt x="5219002" y="209425"/>
                  <a:pt x="5181247" y="354247"/>
                  <a:pt x="5202907" y="598565"/>
                </a:cubicBezTo>
                <a:cubicBezTo>
                  <a:pt x="5224567" y="842883"/>
                  <a:pt x="5147933" y="1070459"/>
                  <a:pt x="5202907" y="1197129"/>
                </a:cubicBezTo>
                <a:cubicBezTo>
                  <a:pt x="5257881" y="1323799"/>
                  <a:pt x="5126007" y="1568683"/>
                  <a:pt x="5202907" y="1867521"/>
                </a:cubicBezTo>
                <a:cubicBezTo>
                  <a:pt x="5279807" y="2166359"/>
                  <a:pt x="5143382" y="2304051"/>
                  <a:pt x="5202907" y="2466086"/>
                </a:cubicBezTo>
                <a:cubicBezTo>
                  <a:pt x="5262432" y="2628121"/>
                  <a:pt x="5116537" y="3355046"/>
                  <a:pt x="5202907" y="3591387"/>
                </a:cubicBezTo>
                <a:cubicBezTo>
                  <a:pt x="5047255" y="3607851"/>
                  <a:pt x="4898007" y="3568901"/>
                  <a:pt x="4676835" y="3591387"/>
                </a:cubicBezTo>
                <a:cubicBezTo>
                  <a:pt x="4455663" y="3613873"/>
                  <a:pt x="4257894" y="3543198"/>
                  <a:pt x="4098735" y="3591387"/>
                </a:cubicBezTo>
                <a:cubicBezTo>
                  <a:pt x="3939576" y="3639576"/>
                  <a:pt x="3636722" y="3566413"/>
                  <a:pt x="3416576" y="3591387"/>
                </a:cubicBezTo>
                <a:cubicBezTo>
                  <a:pt x="3196430" y="3616361"/>
                  <a:pt x="3065557" y="3542861"/>
                  <a:pt x="2890504" y="3591387"/>
                </a:cubicBezTo>
                <a:cubicBezTo>
                  <a:pt x="2715451" y="3639913"/>
                  <a:pt x="2570993" y="3546099"/>
                  <a:pt x="2312403" y="3591387"/>
                </a:cubicBezTo>
                <a:cubicBezTo>
                  <a:pt x="2053813" y="3636675"/>
                  <a:pt x="2031331" y="3576154"/>
                  <a:pt x="1838360" y="3591387"/>
                </a:cubicBezTo>
                <a:cubicBezTo>
                  <a:pt x="1645389" y="3606620"/>
                  <a:pt x="1562426" y="3543049"/>
                  <a:pt x="1312289" y="3591387"/>
                </a:cubicBezTo>
                <a:cubicBezTo>
                  <a:pt x="1062152" y="3639725"/>
                  <a:pt x="977324" y="3557626"/>
                  <a:pt x="890275" y="3591387"/>
                </a:cubicBezTo>
                <a:cubicBezTo>
                  <a:pt x="803226" y="3625148"/>
                  <a:pt x="356592" y="3556413"/>
                  <a:pt x="0" y="3591387"/>
                </a:cubicBezTo>
                <a:cubicBezTo>
                  <a:pt x="-24576" y="3381668"/>
                  <a:pt x="42258" y="3209874"/>
                  <a:pt x="0" y="2956909"/>
                </a:cubicBezTo>
                <a:cubicBezTo>
                  <a:pt x="-42258" y="2703944"/>
                  <a:pt x="39071" y="2505990"/>
                  <a:pt x="0" y="2358344"/>
                </a:cubicBezTo>
                <a:cubicBezTo>
                  <a:pt x="-39071" y="2210699"/>
                  <a:pt x="21525" y="2087963"/>
                  <a:pt x="0" y="1831607"/>
                </a:cubicBezTo>
                <a:cubicBezTo>
                  <a:pt x="-21525" y="1575251"/>
                  <a:pt x="50327" y="1364540"/>
                  <a:pt x="0" y="1161215"/>
                </a:cubicBezTo>
                <a:cubicBezTo>
                  <a:pt x="-50327" y="957890"/>
                  <a:pt x="40438" y="285449"/>
                  <a:pt x="0" y="0"/>
                </a:cubicBezTo>
                <a:close/>
              </a:path>
              <a:path w="5202907" h="3591387" stroke="0" extrusionOk="0">
                <a:moveTo>
                  <a:pt x="0" y="0"/>
                </a:moveTo>
                <a:cubicBezTo>
                  <a:pt x="166919" y="-52944"/>
                  <a:pt x="375869" y="6277"/>
                  <a:pt x="526072" y="0"/>
                </a:cubicBezTo>
                <a:cubicBezTo>
                  <a:pt x="676275" y="-6277"/>
                  <a:pt x="957426" y="23387"/>
                  <a:pt x="1104172" y="0"/>
                </a:cubicBezTo>
                <a:cubicBezTo>
                  <a:pt x="1250918" y="-23387"/>
                  <a:pt x="1471337" y="11680"/>
                  <a:pt x="1682273" y="0"/>
                </a:cubicBezTo>
                <a:cubicBezTo>
                  <a:pt x="1893209" y="-11680"/>
                  <a:pt x="2134633" y="36784"/>
                  <a:pt x="2312403" y="0"/>
                </a:cubicBezTo>
                <a:cubicBezTo>
                  <a:pt x="2490173" y="-36784"/>
                  <a:pt x="2573993" y="22976"/>
                  <a:pt x="2786446" y="0"/>
                </a:cubicBezTo>
                <a:cubicBezTo>
                  <a:pt x="2998899" y="-22976"/>
                  <a:pt x="3324701" y="60027"/>
                  <a:pt x="3468605" y="0"/>
                </a:cubicBezTo>
                <a:cubicBezTo>
                  <a:pt x="3612509" y="-60027"/>
                  <a:pt x="4006320" y="23525"/>
                  <a:pt x="4150764" y="0"/>
                </a:cubicBezTo>
                <a:cubicBezTo>
                  <a:pt x="4295208" y="-23525"/>
                  <a:pt x="4682050" y="94465"/>
                  <a:pt x="5202907" y="0"/>
                </a:cubicBezTo>
                <a:cubicBezTo>
                  <a:pt x="5238730" y="195652"/>
                  <a:pt x="5163812" y="314157"/>
                  <a:pt x="5202907" y="562651"/>
                </a:cubicBezTo>
                <a:cubicBezTo>
                  <a:pt x="5242002" y="811145"/>
                  <a:pt x="5180100" y="834841"/>
                  <a:pt x="5202907" y="1053474"/>
                </a:cubicBezTo>
                <a:cubicBezTo>
                  <a:pt x="5225714" y="1272107"/>
                  <a:pt x="5186363" y="1407500"/>
                  <a:pt x="5202907" y="1580210"/>
                </a:cubicBezTo>
                <a:cubicBezTo>
                  <a:pt x="5219451" y="1752920"/>
                  <a:pt x="5199922" y="1895016"/>
                  <a:pt x="5202907" y="2106947"/>
                </a:cubicBezTo>
                <a:cubicBezTo>
                  <a:pt x="5205892" y="2318878"/>
                  <a:pt x="5184903" y="2446293"/>
                  <a:pt x="5202907" y="2633684"/>
                </a:cubicBezTo>
                <a:cubicBezTo>
                  <a:pt x="5220911" y="2821075"/>
                  <a:pt x="5162328" y="3217207"/>
                  <a:pt x="5202907" y="3591387"/>
                </a:cubicBezTo>
                <a:cubicBezTo>
                  <a:pt x="5099986" y="3597945"/>
                  <a:pt x="4896821" y="3558282"/>
                  <a:pt x="4728864" y="3591387"/>
                </a:cubicBezTo>
                <a:cubicBezTo>
                  <a:pt x="4560907" y="3624492"/>
                  <a:pt x="4208748" y="3516618"/>
                  <a:pt x="4046705" y="3591387"/>
                </a:cubicBezTo>
                <a:cubicBezTo>
                  <a:pt x="3884662" y="3666156"/>
                  <a:pt x="3787141" y="3552319"/>
                  <a:pt x="3572663" y="3591387"/>
                </a:cubicBezTo>
                <a:cubicBezTo>
                  <a:pt x="3358185" y="3630455"/>
                  <a:pt x="3275009" y="3563869"/>
                  <a:pt x="2994562" y="3591387"/>
                </a:cubicBezTo>
                <a:cubicBezTo>
                  <a:pt x="2714115" y="3618905"/>
                  <a:pt x="2759993" y="3565167"/>
                  <a:pt x="2572548" y="3591387"/>
                </a:cubicBezTo>
                <a:cubicBezTo>
                  <a:pt x="2385103" y="3617607"/>
                  <a:pt x="2275812" y="3583270"/>
                  <a:pt x="2150535" y="3591387"/>
                </a:cubicBezTo>
                <a:cubicBezTo>
                  <a:pt x="2025258" y="3599504"/>
                  <a:pt x="1901328" y="3589138"/>
                  <a:pt x="1676492" y="3591387"/>
                </a:cubicBezTo>
                <a:cubicBezTo>
                  <a:pt x="1451656" y="3593636"/>
                  <a:pt x="1311667" y="3564312"/>
                  <a:pt x="1046362" y="3591387"/>
                </a:cubicBezTo>
                <a:cubicBezTo>
                  <a:pt x="781057" y="3618462"/>
                  <a:pt x="501307" y="3527200"/>
                  <a:pt x="0" y="3591387"/>
                </a:cubicBezTo>
                <a:cubicBezTo>
                  <a:pt x="-6802" y="3452373"/>
                  <a:pt x="53089" y="3148682"/>
                  <a:pt x="0" y="3028736"/>
                </a:cubicBezTo>
                <a:cubicBezTo>
                  <a:pt x="-53089" y="2908790"/>
                  <a:pt x="40715" y="2560403"/>
                  <a:pt x="0" y="2430172"/>
                </a:cubicBezTo>
                <a:cubicBezTo>
                  <a:pt x="-40715" y="2299941"/>
                  <a:pt x="37283" y="2019131"/>
                  <a:pt x="0" y="1831607"/>
                </a:cubicBezTo>
                <a:cubicBezTo>
                  <a:pt x="-37283" y="1644084"/>
                  <a:pt x="52097" y="1498471"/>
                  <a:pt x="0" y="1268957"/>
                </a:cubicBezTo>
                <a:cubicBezTo>
                  <a:pt x="-52097" y="1039443"/>
                  <a:pt x="52126" y="797343"/>
                  <a:pt x="0" y="634478"/>
                </a:cubicBezTo>
                <a:cubicBezTo>
                  <a:pt x="-52126" y="471613"/>
                  <a:pt x="67718" y="158025"/>
                  <a:pt x="0" y="0"/>
                </a:cubicBezTo>
                <a:close/>
              </a:path>
            </a:pathLst>
          </a:custGeom>
          <a:ln w="57150">
            <a:solidFill>
              <a:srgbClr val="EE7A3A"/>
            </a:solidFill>
            <a:extLst>
              <a:ext uri="{C807C97D-BFC1-408E-A445-0C87EB9F89A2}">
                <ask:lineSketchStyleProps xmlns:ask="http://schemas.microsoft.com/office/drawing/2018/sketchyshapes" sd="6879899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5534A30-9193-425C-A927-BCB422F260FF}"/>
              </a:ext>
            </a:extLst>
          </p:cNvPr>
          <p:cNvSpPr/>
          <p:nvPr/>
        </p:nvSpPr>
        <p:spPr>
          <a:xfrm>
            <a:off x="2420730" y="2076174"/>
            <a:ext cx="1696279" cy="799548"/>
          </a:xfrm>
          <a:custGeom>
            <a:avLst/>
            <a:gdLst>
              <a:gd name="connsiteX0" fmla="*/ 0 w 1696279"/>
              <a:gd name="connsiteY0" fmla="*/ 399774 h 799548"/>
              <a:gd name="connsiteX1" fmla="*/ 848140 w 1696279"/>
              <a:gd name="connsiteY1" fmla="*/ 0 h 799548"/>
              <a:gd name="connsiteX2" fmla="*/ 1696280 w 1696279"/>
              <a:gd name="connsiteY2" fmla="*/ 399774 h 799548"/>
              <a:gd name="connsiteX3" fmla="*/ 848140 w 1696279"/>
              <a:gd name="connsiteY3" fmla="*/ 799548 h 799548"/>
              <a:gd name="connsiteX4" fmla="*/ 0 w 1696279"/>
              <a:gd name="connsiteY4" fmla="*/ 399774 h 79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6279" h="799548" extrusionOk="0">
                <a:moveTo>
                  <a:pt x="0" y="399774"/>
                </a:moveTo>
                <a:cubicBezTo>
                  <a:pt x="-68099" y="143516"/>
                  <a:pt x="447054" y="-58120"/>
                  <a:pt x="848140" y="0"/>
                </a:cubicBezTo>
                <a:cubicBezTo>
                  <a:pt x="1308935" y="1393"/>
                  <a:pt x="1690979" y="219734"/>
                  <a:pt x="1696280" y="399774"/>
                </a:cubicBezTo>
                <a:cubicBezTo>
                  <a:pt x="1786738" y="570536"/>
                  <a:pt x="1384955" y="763220"/>
                  <a:pt x="848140" y="799548"/>
                </a:cubicBezTo>
                <a:cubicBezTo>
                  <a:pt x="379218" y="826787"/>
                  <a:pt x="-30451" y="657123"/>
                  <a:pt x="0" y="399774"/>
                </a:cubicBezTo>
                <a:close/>
              </a:path>
            </a:pathLst>
          </a:custGeom>
          <a:noFill/>
          <a:ln w="38100">
            <a:solidFill>
              <a:srgbClr val="EE7A3A"/>
            </a:solidFill>
            <a:extLst>
              <a:ext uri="{C807C97D-BFC1-408E-A445-0C87EB9F89A2}">
                <ask:lineSketchStyleProps xmlns:ask="http://schemas.microsoft.com/office/drawing/2018/sketchyshapes" sd="24032291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F946A3-D2C6-48E3-B2BD-865CBD4518BA}"/>
              </a:ext>
            </a:extLst>
          </p:cNvPr>
          <p:cNvCxnSpPr>
            <a:stCxn id="2" idx="0"/>
          </p:cNvCxnSpPr>
          <p:nvPr/>
        </p:nvCxnSpPr>
        <p:spPr>
          <a:xfrm flipV="1">
            <a:off x="3268870" y="1347304"/>
            <a:ext cx="1178790" cy="728870"/>
          </a:xfrm>
          <a:prstGeom prst="line">
            <a:avLst/>
          </a:prstGeom>
          <a:ln w="38100">
            <a:solidFill>
              <a:srgbClr val="EE7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17D145-86FE-4577-8328-4E4943FD7951}"/>
              </a:ext>
            </a:extLst>
          </p:cNvPr>
          <p:cNvCxnSpPr>
            <a:stCxn id="2" idx="4"/>
          </p:cNvCxnSpPr>
          <p:nvPr/>
        </p:nvCxnSpPr>
        <p:spPr>
          <a:xfrm>
            <a:off x="3268870" y="2875722"/>
            <a:ext cx="1178790" cy="2062969"/>
          </a:xfrm>
          <a:prstGeom prst="line">
            <a:avLst/>
          </a:prstGeom>
          <a:ln w="38100">
            <a:solidFill>
              <a:srgbClr val="EE7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83A298B-F8AE-4CAB-AD55-62628EA97F0D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BD450D-5EA3-4E47-A421-E00129F532B3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/>
              <a:t>WEEK 3</a:t>
            </a:r>
            <a:endParaRPr lang="ko-KR" altLang="en-US" sz="800" spc="700" dirty="0"/>
          </a:p>
        </p:txBody>
      </p:sp>
    </p:spTree>
    <p:extLst>
      <p:ext uri="{BB962C8B-B14F-4D97-AF65-F5344CB8AC3E}">
        <p14:creationId xmlns:p14="http://schemas.microsoft.com/office/powerpoint/2010/main" val="3601486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D9A4AD-3CD4-4010-9320-35272E14C9EB}"/>
              </a:ext>
            </a:extLst>
          </p:cNvPr>
          <p:cNvSpPr/>
          <p:nvPr/>
        </p:nvSpPr>
        <p:spPr>
          <a:xfrm>
            <a:off x="2261938" y="-660399"/>
            <a:ext cx="7613582" cy="7238999"/>
          </a:xfrm>
          <a:prstGeom prst="rect">
            <a:avLst/>
          </a:prstGeom>
          <a:noFill/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7238999"/>
                      <a:gd name="connsiteX1" fmla="*/ 585660 w 7613582"/>
                      <a:gd name="connsiteY1" fmla="*/ 0 h 7238999"/>
                      <a:gd name="connsiteX2" fmla="*/ 1171320 w 7613582"/>
                      <a:gd name="connsiteY2" fmla="*/ 0 h 7238999"/>
                      <a:gd name="connsiteX3" fmla="*/ 1680845 w 7613582"/>
                      <a:gd name="connsiteY3" fmla="*/ 0 h 7238999"/>
                      <a:gd name="connsiteX4" fmla="*/ 2114233 w 7613582"/>
                      <a:gd name="connsiteY4" fmla="*/ 0 h 7238999"/>
                      <a:gd name="connsiteX5" fmla="*/ 2547622 w 7613582"/>
                      <a:gd name="connsiteY5" fmla="*/ 0 h 7238999"/>
                      <a:gd name="connsiteX6" fmla="*/ 3285553 w 7613582"/>
                      <a:gd name="connsiteY6" fmla="*/ 0 h 7238999"/>
                      <a:gd name="connsiteX7" fmla="*/ 3795078 w 7613582"/>
                      <a:gd name="connsiteY7" fmla="*/ 0 h 7238999"/>
                      <a:gd name="connsiteX8" fmla="*/ 4304602 w 7613582"/>
                      <a:gd name="connsiteY8" fmla="*/ 0 h 7238999"/>
                      <a:gd name="connsiteX9" fmla="*/ 4737991 w 7613582"/>
                      <a:gd name="connsiteY9" fmla="*/ 0 h 7238999"/>
                      <a:gd name="connsiteX10" fmla="*/ 5475922 w 7613582"/>
                      <a:gd name="connsiteY10" fmla="*/ 0 h 7238999"/>
                      <a:gd name="connsiteX11" fmla="*/ 5833175 w 7613582"/>
                      <a:gd name="connsiteY11" fmla="*/ 0 h 7238999"/>
                      <a:gd name="connsiteX12" fmla="*/ 6494971 w 7613582"/>
                      <a:gd name="connsiteY12" fmla="*/ 0 h 7238999"/>
                      <a:gd name="connsiteX13" fmla="*/ 7004495 w 7613582"/>
                      <a:gd name="connsiteY13" fmla="*/ 0 h 7238999"/>
                      <a:gd name="connsiteX14" fmla="*/ 7613582 w 7613582"/>
                      <a:gd name="connsiteY14" fmla="*/ 0 h 7238999"/>
                      <a:gd name="connsiteX15" fmla="*/ 7613582 w 7613582"/>
                      <a:gd name="connsiteY15" fmla="*/ 701626 h 7238999"/>
                      <a:gd name="connsiteX16" fmla="*/ 7613582 w 7613582"/>
                      <a:gd name="connsiteY16" fmla="*/ 1186082 h 7238999"/>
                      <a:gd name="connsiteX17" fmla="*/ 7613582 w 7613582"/>
                      <a:gd name="connsiteY17" fmla="*/ 1525758 h 7238999"/>
                      <a:gd name="connsiteX18" fmla="*/ 7613582 w 7613582"/>
                      <a:gd name="connsiteY18" fmla="*/ 2082604 h 7238999"/>
                      <a:gd name="connsiteX19" fmla="*/ 7613582 w 7613582"/>
                      <a:gd name="connsiteY19" fmla="*/ 2711840 h 7238999"/>
                      <a:gd name="connsiteX20" fmla="*/ 7613582 w 7613582"/>
                      <a:gd name="connsiteY20" fmla="*/ 3051517 h 7238999"/>
                      <a:gd name="connsiteX21" fmla="*/ 7613582 w 7613582"/>
                      <a:gd name="connsiteY21" fmla="*/ 3535973 h 7238999"/>
                      <a:gd name="connsiteX22" fmla="*/ 7613582 w 7613582"/>
                      <a:gd name="connsiteY22" fmla="*/ 4092819 h 7238999"/>
                      <a:gd name="connsiteX23" fmla="*/ 7613582 w 7613582"/>
                      <a:gd name="connsiteY23" fmla="*/ 4649665 h 7238999"/>
                      <a:gd name="connsiteX24" fmla="*/ 7613582 w 7613582"/>
                      <a:gd name="connsiteY24" fmla="*/ 5061731 h 7238999"/>
                      <a:gd name="connsiteX25" fmla="*/ 7613582 w 7613582"/>
                      <a:gd name="connsiteY25" fmla="*/ 5618577 h 7238999"/>
                      <a:gd name="connsiteX26" fmla="*/ 7613582 w 7613582"/>
                      <a:gd name="connsiteY26" fmla="*/ 6320203 h 7238999"/>
                      <a:gd name="connsiteX27" fmla="*/ 7613582 w 7613582"/>
                      <a:gd name="connsiteY27" fmla="*/ 6732269 h 7238999"/>
                      <a:gd name="connsiteX28" fmla="*/ 7613582 w 7613582"/>
                      <a:gd name="connsiteY28" fmla="*/ 7238999 h 7238999"/>
                      <a:gd name="connsiteX29" fmla="*/ 6951786 w 7613582"/>
                      <a:gd name="connsiteY29" fmla="*/ 7238999 h 7238999"/>
                      <a:gd name="connsiteX30" fmla="*/ 6366126 w 7613582"/>
                      <a:gd name="connsiteY30" fmla="*/ 7238999 h 7238999"/>
                      <a:gd name="connsiteX31" fmla="*/ 5856602 w 7613582"/>
                      <a:gd name="connsiteY31" fmla="*/ 7238999 h 7238999"/>
                      <a:gd name="connsiteX32" fmla="*/ 5194806 w 7613582"/>
                      <a:gd name="connsiteY32" fmla="*/ 7238999 h 7238999"/>
                      <a:gd name="connsiteX33" fmla="*/ 4685281 w 7613582"/>
                      <a:gd name="connsiteY33" fmla="*/ 7238999 h 7238999"/>
                      <a:gd name="connsiteX34" fmla="*/ 4175757 w 7613582"/>
                      <a:gd name="connsiteY34" fmla="*/ 7238999 h 7238999"/>
                      <a:gd name="connsiteX35" fmla="*/ 3742368 w 7613582"/>
                      <a:gd name="connsiteY35" fmla="*/ 7238999 h 7238999"/>
                      <a:gd name="connsiteX36" fmla="*/ 3385116 w 7613582"/>
                      <a:gd name="connsiteY36" fmla="*/ 7238999 h 7238999"/>
                      <a:gd name="connsiteX37" fmla="*/ 2647184 w 7613582"/>
                      <a:gd name="connsiteY37" fmla="*/ 7238999 h 7238999"/>
                      <a:gd name="connsiteX38" fmla="*/ 1985388 w 7613582"/>
                      <a:gd name="connsiteY38" fmla="*/ 7238999 h 7238999"/>
                      <a:gd name="connsiteX39" fmla="*/ 1551999 w 7613582"/>
                      <a:gd name="connsiteY39" fmla="*/ 7238999 h 7238999"/>
                      <a:gd name="connsiteX40" fmla="*/ 1194747 w 7613582"/>
                      <a:gd name="connsiteY40" fmla="*/ 7238999 h 7238999"/>
                      <a:gd name="connsiteX41" fmla="*/ 761358 w 7613582"/>
                      <a:gd name="connsiteY41" fmla="*/ 7238999 h 7238999"/>
                      <a:gd name="connsiteX42" fmla="*/ 0 w 7613582"/>
                      <a:gd name="connsiteY42" fmla="*/ 7238999 h 7238999"/>
                      <a:gd name="connsiteX43" fmla="*/ 0 w 7613582"/>
                      <a:gd name="connsiteY43" fmla="*/ 6899323 h 7238999"/>
                      <a:gd name="connsiteX44" fmla="*/ 0 w 7613582"/>
                      <a:gd name="connsiteY44" fmla="*/ 6559647 h 7238999"/>
                      <a:gd name="connsiteX45" fmla="*/ 0 w 7613582"/>
                      <a:gd name="connsiteY45" fmla="*/ 6075191 h 7238999"/>
                      <a:gd name="connsiteX46" fmla="*/ 0 w 7613582"/>
                      <a:gd name="connsiteY46" fmla="*/ 5518345 h 7238999"/>
                      <a:gd name="connsiteX47" fmla="*/ 0 w 7613582"/>
                      <a:gd name="connsiteY47" fmla="*/ 4889109 h 7238999"/>
                      <a:gd name="connsiteX48" fmla="*/ 0 w 7613582"/>
                      <a:gd name="connsiteY48" fmla="*/ 4259872 h 7238999"/>
                      <a:gd name="connsiteX49" fmla="*/ 0 w 7613582"/>
                      <a:gd name="connsiteY49" fmla="*/ 3703026 h 7238999"/>
                      <a:gd name="connsiteX50" fmla="*/ 0 w 7613582"/>
                      <a:gd name="connsiteY50" fmla="*/ 3218570 h 7238999"/>
                      <a:gd name="connsiteX51" fmla="*/ 0 w 7613582"/>
                      <a:gd name="connsiteY51" fmla="*/ 2516944 h 7238999"/>
                      <a:gd name="connsiteX52" fmla="*/ 0 w 7613582"/>
                      <a:gd name="connsiteY52" fmla="*/ 2104878 h 7238999"/>
                      <a:gd name="connsiteX53" fmla="*/ 0 w 7613582"/>
                      <a:gd name="connsiteY53" fmla="*/ 1475642 h 7238999"/>
                      <a:gd name="connsiteX54" fmla="*/ 0 w 7613582"/>
                      <a:gd name="connsiteY54" fmla="*/ 918796 h 7238999"/>
                      <a:gd name="connsiteX55" fmla="*/ 0 w 7613582"/>
                      <a:gd name="connsiteY55" fmla="*/ 0 h 7238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7613582" h="7238999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76807" y="266671"/>
                          <a:pt x="7592660" y="529380"/>
                          <a:pt x="7613582" y="701626"/>
                        </a:cubicBezTo>
                        <a:cubicBezTo>
                          <a:pt x="7634504" y="873872"/>
                          <a:pt x="7582038" y="960172"/>
                          <a:pt x="7613582" y="1186082"/>
                        </a:cubicBezTo>
                        <a:cubicBezTo>
                          <a:pt x="7645126" y="1411992"/>
                          <a:pt x="7603045" y="1395355"/>
                          <a:pt x="7613582" y="1525758"/>
                        </a:cubicBezTo>
                        <a:cubicBezTo>
                          <a:pt x="7624119" y="1656161"/>
                          <a:pt x="7564794" y="1935427"/>
                          <a:pt x="7613582" y="2082604"/>
                        </a:cubicBezTo>
                        <a:cubicBezTo>
                          <a:pt x="7662370" y="2229781"/>
                          <a:pt x="7549848" y="2526434"/>
                          <a:pt x="7613582" y="2711840"/>
                        </a:cubicBezTo>
                        <a:cubicBezTo>
                          <a:pt x="7677316" y="2897246"/>
                          <a:pt x="7587968" y="2896597"/>
                          <a:pt x="7613582" y="3051517"/>
                        </a:cubicBezTo>
                        <a:cubicBezTo>
                          <a:pt x="7639196" y="3206437"/>
                          <a:pt x="7568285" y="3411993"/>
                          <a:pt x="7613582" y="3535973"/>
                        </a:cubicBezTo>
                        <a:cubicBezTo>
                          <a:pt x="7658879" y="3659953"/>
                          <a:pt x="7601839" y="3930836"/>
                          <a:pt x="7613582" y="4092819"/>
                        </a:cubicBezTo>
                        <a:cubicBezTo>
                          <a:pt x="7625325" y="4254802"/>
                          <a:pt x="7553490" y="4407133"/>
                          <a:pt x="7613582" y="4649665"/>
                        </a:cubicBezTo>
                        <a:cubicBezTo>
                          <a:pt x="7673674" y="4892197"/>
                          <a:pt x="7584506" y="4974340"/>
                          <a:pt x="7613582" y="5061731"/>
                        </a:cubicBezTo>
                        <a:cubicBezTo>
                          <a:pt x="7642658" y="5149122"/>
                          <a:pt x="7581796" y="5458258"/>
                          <a:pt x="7613582" y="5618577"/>
                        </a:cubicBezTo>
                        <a:cubicBezTo>
                          <a:pt x="7645368" y="5778896"/>
                          <a:pt x="7580266" y="5980876"/>
                          <a:pt x="7613582" y="6320203"/>
                        </a:cubicBezTo>
                        <a:cubicBezTo>
                          <a:pt x="7646898" y="6659530"/>
                          <a:pt x="7600494" y="6614891"/>
                          <a:pt x="7613582" y="6732269"/>
                        </a:cubicBezTo>
                        <a:cubicBezTo>
                          <a:pt x="7626670" y="6849647"/>
                          <a:pt x="7603728" y="7020007"/>
                          <a:pt x="7613582" y="7238999"/>
                        </a:cubicBezTo>
                        <a:cubicBezTo>
                          <a:pt x="7377884" y="7270814"/>
                          <a:pt x="7096444" y="7169782"/>
                          <a:pt x="6951786" y="7238999"/>
                        </a:cubicBezTo>
                        <a:cubicBezTo>
                          <a:pt x="6807128" y="7308216"/>
                          <a:pt x="6575655" y="7200760"/>
                          <a:pt x="6366126" y="7238999"/>
                        </a:cubicBezTo>
                        <a:cubicBezTo>
                          <a:pt x="6156597" y="7277238"/>
                          <a:pt x="5993052" y="7181064"/>
                          <a:pt x="5856602" y="7238999"/>
                        </a:cubicBezTo>
                        <a:cubicBezTo>
                          <a:pt x="5720152" y="7296934"/>
                          <a:pt x="5368768" y="7163671"/>
                          <a:pt x="5194806" y="7238999"/>
                        </a:cubicBezTo>
                        <a:cubicBezTo>
                          <a:pt x="5020844" y="7314327"/>
                          <a:pt x="4845675" y="7198411"/>
                          <a:pt x="4685281" y="7238999"/>
                        </a:cubicBezTo>
                        <a:cubicBezTo>
                          <a:pt x="4524888" y="7279587"/>
                          <a:pt x="4290741" y="7181751"/>
                          <a:pt x="4175757" y="7238999"/>
                        </a:cubicBezTo>
                        <a:cubicBezTo>
                          <a:pt x="4060773" y="7296247"/>
                          <a:pt x="3939839" y="7233836"/>
                          <a:pt x="3742368" y="7238999"/>
                        </a:cubicBezTo>
                        <a:cubicBezTo>
                          <a:pt x="3544897" y="7244162"/>
                          <a:pt x="3519802" y="7213854"/>
                          <a:pt x="3385116" y="7238999"/>
                        </a:cubicBezTo>
                        <a:cubicBezTo>
                          <a:pt x="3250430" y="7264144"/>
                          <a:pt x="2963141" y="7180793"/>
                          <a:pt x="2647184" y="7238999"/>
                        </a:cubicBezTo>
                        <a:cubicBezTo>
                          <a:pt x="2331227" y="7297205"/>
                          <a:pt x="2145114" y="7175208"/>
                          <a:pt x="1985388" y="7238999"/>
                        </a:cubicBezTo>
                        <a:cubicBezTo>
                          <a:pt x="1825662" y="7302790"/>
                          <a:pt x="1689779" y="7221885"/>
                          <a:pt x="1551999" y="7238999"/>
                        </a:cubicBezTo>
                        <a:cubicBezTo>
                          <a:pt x="1414219" y="7256113"/>
                          <a:pt x="1283875" y="7197432"/>
                          <a:pt x="1194747" y="7238999"/>
                        </a:cubicBezTo>
                        <a:cubicBezTo>
                          <a:pt x="1105619" y="7280566"/>
                          <a:pt x="919886" y="7235904"/>
                          <a:pt x="761358" y="7238999"/>
                        </a:cubicBezTo>
                        <a:cubicBezTo>
                          <a:pt x="602830" y="7242094"/>
                          <a:pt x="380413" y="7182137"/>
                          <a:pt x="0" y="7238999"/>
                        </a:cubicBezTo>
                        <a:cubicBezTo>
                          <a:pt x="-15659" y="7134817"/>
                          <a:pt x="18632" y="7048443"/>
                          <a:pt x="0" y="6899323"/>
                        </a:cubicBezTo>
                        <a:cubicBezTo>
                          <a:pt x="-18632" y="6750203"/>
                          <a:pt x="14685" y="6704958"/>
                          <a:pt x="0" y="6559647"/>
                        </a:cubicBezTo>
                        <a:cubicBezTo>
                          <a:pt x="-14685" y="6414336"/>
                          <a:pt x="55476" y="6254398"/>
                          <a:pt x="0" y="6075191"/>
                        </a:cubicBezTo>
                        <a:cubicBezTo>
                          <a:pt x="-55476" y="5895984"/>
                          <a:pt x="5314" y="5673525"/>
                          <a:pt x="0" y="5518345"/>
                        </a:cubicBezTo>
                        <a:cubicBezTo>
                          <a:pt x="-5314" y="5363165"/>
                          <a:pt x="70395" y="5172379"/>
                          <a:pt x="0" y="4889109"/>
                        </a:cubicBezTo>
                        <a:cubicBezTo>
                          <a:pt x="-70395" y="4605839"/>
                          <a:pt x="63150" y="4543649"/>
                          <a:pt x="0" y="4259872"/>
                        </a:cubicBezTo>
                        <a:cubicBezTo>
                          <a:pt x="-63150" y="3976095"/>
                          <a:pt x="22583" y="3886930"/>
                          <a:pt x="0" y="3703026"/>
                        </a:cubicBezTo>
                        <a:cubicBezTo>
                          <a:pt x="-22583" y="3519122"/>
                          <a:pt x="32266" y="3441778"/>
                          <a:pt x="0" y="3218570"/>
                        </a:cubicBezTo>
                        <a:cubicBezTo>
                          <a:pt x="-32266" y="2995362"/>
                          <a:pt x="47810" y="2814754"/>
                          <a:pt x="0" y="2516944"/>
                        </a:cubicBezTo>
                        <a:cubicBezTo>
                          <a:pt x="-47810" y="2219134"/>
                          <a:pt x="42453" y="2237513"/>
                          <a:pt x="0" y="2104878"/>
                        </a:cubicBezTo>
                        <a:cubicBezTo>
                          <a:pt x="-42453" y="1972243"/>
                          <a:pt x="10561" y="1748061"/>
                          <a:pt x="0" y="1475642"/>
                        </a:cubicBezTo>
                        <a:cubicBezTo>
                          <a:pt x="-10561" y="1203223"/>
                          <a:pt x="60174" y="1062653"/>
                          <a:pt x="0" y="918796"/>
                        </a:cubicBezTo>
                        <a:cubicBezTo>
                          <a:pt x="-60174" y="774939"/>
                          <a:pt x="56783" y="30065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1A2C29-F1F0-478B-9B1E-CCE6EA93946D}"/>
              </a:ext>
            </a:extLst>
          </p:cNvPr>
          <p:cNvGrpSpPr/>
          <p:nvPr/>
        </p:nvGrpSpPr>
        <p:grpSpPr>
          <a:xfrm>
            <a:off x="2498811" y="-13438588"/>
            <a:ext cx="7153189" cy="19614966"/>
            <a:chOff x="2498811" y="-13438588"/>
            <a:chExt cx="7153189" cy="1961496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E3C6EC-734C-49CB-84AC-1449AD06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811" y="-13438588"/>
              <a:ext cx="7151756" cy="1961496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44D5EAF-9A6A-4F5E-ACF8-0A1F4123419C}"/>
                </a:ext>
              </a:extLst>
            </p:cNvPr>
            <p:cNvSpPr/>
            <p:nvPr/>
          </p:nvSpPr>
          <p:spPr>
            <a:xfrm>
              <a:off x="2499360" y="-8803640"/>
              <a:ext cx="7152640" cy="22148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AC6DE92-29C6-4A87-A4A5-C55A9E1EF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5" y="1671320"/>
            <a:ext cx="10818769" cy="3631917"/>
          </a:xfrm>
          <a:custGeom>
            <a:avLst/>
            <a:gdLst>
              <a:gd name="connsiteX0" fmla="*/ 0 w 10818769"/>
              <a:gd name="connsiteY0" fmla="*/ 0 h 3631917"/>
              <a:gd name="connsiteX1" fmla="*/ 353034 w 10818769"/>
              <a:gd name="connsiteY1" fmla="*/ 0 h 3631917"/>
              <a:gd name="connsiteX2" fmla="*/ 706067 w 10818769"/>
              <a:gd name="connsiteY2" fmla="*/ 0 h 3631917"/>
              <a:gd name="connsiteX3" fmla="*/ 1059101 w 10818769"/>
              <a:gd name="connsiteY3" fmla="*/ 0 h 3631917"/>
              <a:gd name="connsiteX4" fmla="*/ 1520322 w 10818769"/>
              <a:gd name="connsiteY4" fmla="*/ 0 h 3631917"/>
              <a:gd name="connsiteX5" fmla="*/ 1873355 w 10818769"/>
              <a:gd name="connsiteY5" fmla="*/ 0 h 3631917"/>
              <a:gd name="connsiteX6" fmla="*/ 2226389 w 10818769"/>
              <a:gd name="connsiteY6" fmla="*/ 0 h 3631917"/>
              <a:gd name="connsiteX7" fmla="*/ 2903985 w 10818769"/>
              <a:gd name="connsiteY7" fmla="*/ 0 h 3631917"/>
              <a:gd name="connsiteX8" fmla="*/ 3473394 w 10818769"/>
              <a:gd name="connsiteY8" fmla="*/ 0 h 3631917"/>
              <a:gd name="connsiteX9" fmla="*/ 4042803 w 10818769"/>
              <a:gd name="connsiteY9" fmla="*/ 0 h 3631917"/>
              <a:gd name="connsiteX10" fmla="*/ 4287649 w 10818769"/>
              <a:gd name="connsiteY10" fmla="*/ 0 h 3631917"/>
              <a:gd name="connsiteX11" fmla="*/ 5073433 w 10818769"/>
              <a:gd name="connsiteY11" fmla="*/ 0 h 3631917"/>
              <a:gd name="connsiteX12" fmla="*/ 5642842 w 10818769"/>
              <a:gd name="connsiteY12" fmla="*/ 0 h 3631917"/>
              <a:gd name="connsiteX13" fmla="*/ 5995876 w 10818769"/>
              <a:gd name="connsiteY13" fmla="*/ 0 h 3631917"/>
              <a:gd name="connsiteX14" fmla="*/ 6673472 w 10818769"/>
              <a:gd name="connsiteY14" fmla="*/ 0 h 3631917"/>
              <a:gd name="connsiteX15" fmla="*/ 7459257 w 10818769"/>
              <a:gd name="connsiteY15" fmla="*/ 0 h 3631917"/>
              <a:gd name="connsiteX16" fmla="*/ 8245041 w 10818769"/>
              <a:gd name="connsiteY16" fmla="*/ 0 h 3631917"/>
              <a:gd name="connsiteX17" fmla="*/ 8706262 w 10818769"/>
              <a:gd name="connsiteY17" fmla="*/ 0 h 3631917"/>
              <a:gd name="connsiteX18" fmla="*/ 8951108 w 10818769"/>
              <a:gd name="connsiteY18" fmla="*/ 0 h 3631917"/>
              <a:gd name="connsiteX19" fmla="*/ 9304141 w 10818769"/>
              <a:gd name="connsiteY19" fmla="*/ 0 h 3631917"/>
              <a:gd name="connsiteX20" fmla="*/ 9981738 w 10818769"/>
              <a:gd name="connsiteY20" fmla="*/ 0 h 3631917"/>
              <a:gd name="connsiteX21" fmla="*/ 10818769 w 10818769"/>
              <a:gd name="connsiteY21" fmla="*/ 0 h 3631917"/>
              <a:gd name="connsiteX22" fmla="*/ 10818769 w 10818769"/>
              <a:gd name="connsiteY22" fmla="*/ 446207 h 3631917"/>
              <a:gd name="connsiteX23" fmla="*/ 10818769 w 10818769"/>
              <a:gd name="connsiteY23" fmla="*/ 1037691 h 3631917"/>
              <a:gd name="connsiteX24" fmla="*/ 10818769 w 10818769"/>
              <a:gd name="connsiteY24" fmla="*/ 1483898 h 3631917"/>
              <a:gd name="connsiteX25" fmla="*/ 10818769 w 10818769"/>
              <a:gd name="connsiteY25" fmla="*/ 1930104 h 3631917"/>
              <a:gd name="connsiteX26" fmla="*/ 10818769 w 10818769"/>
              <a:gd name="connsiteY26" fmla="*/ 2339992 h 3631917"/>
              <a:gd name="connsiteX27" fmla="*/ 10818769 w 10818769"/>
              <a:gd name="connsiteY27" fmla="*/ 2786199 h 3631917"/>
              <a:gd name="connsiteX28" fmla="*/ 10818769 w 10818769"/>
              <a:gd name="connsiteY28" fmla="*/ 3631917 h 3631917"/>
              <a:gd name="connsiteX29" fmla="*/ 10465735 w 10818769"/>
              <a:gd name="connsiteY29" fmla="*/ 3631917 h 3631917"/>
              <a:gd name="connsiteX30" fmla="*/ 10112702 w 10818769"/>
              <a:gd name="connsiteY30" fmla="*/ 3631917 h 3631917"/>
              <a:gd name="connsiteX31" fmla="*/ 9543293 w 10818769"/>
              <a:gd name="connsiteY31" fmla="*/ 3631917 h 3631917"/>
              <a:gd name="connsiteX32" fmla="*/ 8973884 w 10818769"/>
              <a:gd name="connsiteY32" fmla="*/ 3631917 h 3631917"/>
              <a:gd name="connsiteX33" fmla="*/ 8512663 w 10818769"/>
              <a:gd name="connsiteY33" fmla="*/ 3631917 h 3631917"/>
              <a:gd name="connsiteX34" fmla="*/ 8159629 w 10818769"/>
              <a:gd name="connsiteY34" fmla="*/ 3631917 h 3631917"/>
              <a:gd name="connsiteX35" fmla="*/ 7590221 w 10818769"/>
              <a:gd name="connsiteY35" fmla="*/ 3631917 h 3631917"/>
              <a:gd name="connsiteX36" fmla="*/ 6912624 w 10818769"/>
              <a:gd name="connsiteY36" fmla="*/ 3631917 h 3631917"/>
              <a:gd name="connsiteX37" fmla="*/ 6343215 w 10818769"/>
              <a:gd name="connsiteY37" fmla="*/ 3631917 h 3631917"/>
              <a:gd name="connsiteX38" fmla="*/ 6098369 w 10818769"/>
              <a:gd name="connsiteY38" fmla="*/ 3631917 h 3631917"/>
              <a:gd name="connsiteX39" fmla="*/ 5745336 w 10818769"/>
              <a:gd name="connsiteY39" fmla="*/ 3631917 h 3631917"/>
              <a:gd name="connsiteX40" fmla="*/ 5500490 w 10818769"/>
              <a:gd name="connsiteY40" fmla="*/ 3631917 h 3631917"/>
              <a:gd name="connsiteX41" fmla="*/ 4822893 w 10818769"/>
              <a:gd name="connsiteY41" fmla="*/ 3631917 h 3631917"/>
              <a:gd name="connsiteX42" fmla="*/ 4145297 w 10818769"/>
              <a:gd name="connsiteY42" fmla="*/ 3631917 h 3631917"/>
              <a:gd name="connsiteX43" fmla="*/ 3575888 w 10818769"/>
              <a:gd name="connsiteY43" fmla="*/ 3631917 h 3631917"/>
              <a:gd name="connsiteX44" fmla="*/ 2898291 w 10818769"/>
              <a:gd name="connsiteY44" fmla="*/ 3631917 h 3631917"/>
              <a:gd name="connsiteX45" fmla="*/ 2220695 w 10818769"/>
              <a:gd name="connsiteY45" fmla="*/ 3631917 h 3631917"/>
              <a:gd name="connsiteX46" fmla="*/ 1651286 w 10818769"/>
              <a:gd name="connsiteY46" fmla="*/ 3631917 h 3631917"/>
              <a:gd name="connsiteX47" fmla="*/ 865502 w 10818769"/>
              <a:gd name="connsiteY47" fmla="*/ 3631917 h 3631917"/>
              <a:gd name="connsiteX48" fmla="*/ 620656 w 10818769"/>
              <a:gd name="connsiteY48" fmla="*/ 3631917 h 3631917"/>
              <a:gd name="connsiteX49" fmla="*/ 0 w 10818769"/>
              <a:gd name="connsiteY49" fmla="*/ 3631917 h 3631917"/>
              <a:gd name="connsiteX50" fmla="*/ 0 w 10818769"/>
              <a:gd name="connsiteY50" fmla="*/ 3076753 h 3631917"/>
              <a:gd name="connsiteX51" fmla="*/ 0 w 10818769"/>
              <a:gd name="connsiteY51" fmla="*/ 2557907 h 3631917"/>
              <a:gd name="connsiteX52" fmla="*/ 0 w 10818769"/>
              <a:gd name="connsiteY52" fmla="*/ 2111700 h 3631917"/>
              <a:gd name="connsiteX53" fmla="*/ 0 w 10818769"/>
              <a:gd name="connsiteY53" fmla="*/ 1520217 h 3631917"/>
              <a:gd name="connsiteX54" fmla="*/ 0 w 10818769"/>
              <a:gd name="connsiteY54" fmla="*/ 1074010 h 3631917"/>
              <a:gd name="connsiteX55" fmla="*/ 0 w 10818769"/>
              <a:gd name="connsiteY55" fmla="*/ 555164 h 3631917"/>
              <a:gd name="connsiteX56" fmla="*/ 0 w 10818769"/>
              <a:gd name="connsiteY56" fmla="*/ 0 h 363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818769" h="3631917" fill="none" extrusionOk="0">
                <a:moveTo>
                  <a:pt x="0" y="0"/>
                </a:moveTo>
                <a:cubicBezTo>
                  <a:pt x="103633" y="-29585"/>
                  <a:pt x="191625" y="17416"/>
                  <a:pt x="353034" y="0"/>
                </a:cubicBezTo>
                <a:cubicBezTo>
                  <a:pt x="514443" y="-17416"/>
                  <a:pt x="534617" y="36802"/>
                  <a:pt x="706067" y="0"/>
                </a:cubicBezTo>
                <a:cubicBezTo>
                  <a:pt x="877517" y="-36802"/>
                  <a:pt x="897263" y="27736"/>
                  <a:pt x="1059101" y="0"/>
                </a:cubicBezTo>
                <a:cubicBezTo>
                  <a:pt x="1220939" y="-27736"/>
                  <a:pt x="1350511" y="5296"/>
                  <a:pt x="1520322" y="0"/>
                </a:cubicBezTo>
                <a:cubicBezTo>
                  <a:pt x="1690133" y="-5296"/>
                  <a:pt x="1756773" y="27626"/>
                  <a:pt x="1873355" y="0"/>
                </a:cubicBezTo>
                <a:cubicBezTo>
                  <a:pt x="1989937" y="-27626"/>
                  <a:pt x="2132109" y="39273"/>
                  <a:pt x="2226389" y="0"/>
                </a:cubicBezTo>
                <a:cubicBezTo>
                  <a:pt x="2320669" y="-39273"/>
                  <a:pt x="2596340" y="14789"/>
                  <a:pt x="2903985" y="0"/>
                </a:cubicBezTo>
                <a:cubicBezTo>
                  <a:pt x="3211630" y="-14789"/>
                  <a:pt x="3233184" y="60465"/>
                  <a:pt x="3473394" y="0"/>
                </a:cubicBezTo>
                <a:cubicBezTo>
                  <a:pt x="3713604" y="-60465"/>
                  <a:pt x="3920046" y="59196"/>
                  <a:pt x="4042803" y="0"/>
                </a:cubicBezTo>
                <a:cubicBezTo>
                  <a:pt x="4165560" y="-59196"/>
                  <a:pt x="4234432" y="81"/>
                  <a:pt x="4287649" y="0"/>
                </a:cubicBezTo>
                <a:cubicBezTo>
                  <a:pt x="4340866" y="-81"/>
                  <a:pt x="4753724" y="56889"/>
                  <a:pt x="5073433" y="0"/>
                </a:cubicBezTo>
                <a:cubicBezTo>
                  <a:pt x="5393142" y="-56889"/>
                  <a:pt x="5453770" y="11599"/>
                  <a:pt x="5642842" y="0"/>
                </a:cubicBezTo>
                <a:cubicBezTo>
                  <a:pt x="5831914" y="-11599"/>
                  <a:pt x="5864577" y="27767"/>
                  <a:pt x="5995876" y="0"/>
                </a:cubicBezTo>
                <a:cubicBezTo>
                  <a:pt x="6127175" y="-27767"/>
                  <a:pt x="6528930" y="70153"/>
                  <a:pt x="6673472" y="0"/>
                </a:cubicBezTo>
                <a:cubicBezTo>
                  <a:pt x="6818014" y="-70153"/>
                  <a:pt x="7102329" y="85236"/>
                  <a:pt x="7459257" y="0"/>
                </a:cubicBezTo>
                <a:cubicBezTo>
                  <a:pt x="7816185" y="-85236"/>
                  <a:pt x="8040889" y="30750"/>
                  <a:pt x="8245041" y="0"/>
                </a:cubicBezTo>
                <a:cubicBezTo>
                  <a:pt x="8449193" y="-30750"/>
                  <a:pt x="8536086" y="29160"/>
                  <a:pt x="8706262" y="0"/>
                </a:cubicBezTo>
                <a:cubicBezTo>
                  <a:pt x="8876438" y="-29160"/>
                  <a:pt x="8883567" y="1394"/>
                  <a:pt x="8951108" y="0"/>
                </a:cubicBezTo>
                <a:cubicBezTo>
                  <a:pt x="9018649" y="-1394"/>
                  <a:pt x="9216850" y="12582"/>
                  <a:pt x="9304141" y="0"/>
                </a:cubicBezTo>
                <a:cubicBezTo>
                  <a:pt x="9391432" y="-12582"/>
                  <a:pt x="9703575" y="61638"/>
                  <a:pt x="9981738" y="0"/>
                </a:cubicBezTo>
                <a:cubicBezTo>
                  <a:pt x="10259901" y="-61638"/>
                  <a:pt x="10554373" y="89578"/>
                  <a:pt x="10818769" y="0"/>
                </a:cubicBezTo>
                <a:cubicBezTo>
                  <a:pt x="10860764" y="197036"/>
                  <a:pt x="10802541" y="291485"/>
                  <a:pt x="10818769" y="446207"/>
                </a:cubicBezTo>
                <a:cubicBezTo>
                  <a:pt x="10834997" y="600929"/>
                  <a:pt x="10785678" y="743348"/>
                  <a:pt x="10818769" y="1037691"/>
                </a:cubicBezTo>
                <a:cubicBezTo>
                  <a:pt x="10851860" y="1332034"/>
                  <a:pt x="10801789" y="1391409"/>
                  <a:pt x="10818769" y="1483898"/>
                </a:cubicBezTo>
                <a:cubicBezTo>
                  <a:pt x="10835749" y="1576387"/>
                  <a:pt x="10795015" y="1766291"/>
                  <a:pt x="10818769" y="1930104"/>
                </a:cubicBezTo>
                <a:cubicBezTo>
                  <a:pt x="10842523" y="2093917"/>
                  <a:pt x="10803614" y="2154759"/>
                  <a:pt x="10818769" y="2339992"/>
                </a:cubicBezTo>
                <a:cubicBezTo>
                  <a:pt x="10833924" y="2525225"/>
                  <a:pt x="10772603" y="2662601"/>
                  <a:pt x="10818769" y="2786199"/>
                </a:cubicBezTo>
                <a:cubicBezTo>
                  <a:pt x="10864935" y="2909797"/>
                  <a:pt x="10789600" y="3405665"/>
                  <a:pt x="10818769" y="3631917"/>
                </a:cubicBezTo>
                <a:cubicBezTo>
                  <a:pt x="10656664" y="3661334"/>
                  <a:pt x="10602931" y="3615422"/>
                  <a:pt x="10465735" y="3631917"/>
                </a:cubicBezTo>
                <a:cubicBezTo>
                  <a:pt x="10328539" y="3648412"/>
                  <a:pt x="10214895" y="3603754"/>
                  <a:pt x="10112702" y="3631917"/>
                </a:cubicBezTo>
                <a:cubicBezTo>
                  <a:pt x="10010509" y="3660080"/>
                  <a:pt x="9669133" y="3592225"/>
                  <a:pt x="9543293" y="3631917"/>
                </a:cubicBezTo>
                <a:cubicBezTo>
                  <a:pt x="9417453" y="3671609"/>
                  <a:pt x="9098604" y="3564890"/>
                  <a:pt x="8973884" y="3631917"/>
                </a:cubicBezTo>
                <a:cubicBezTo>
                  <a:pt x="8849164" y="3698944"/>
                  <a:pt x="8637696" y="3618279"/>
                  <a:pt x="8512663" y="3631917"/>
                </a:cubicBezTo>
                <a:cubicBezTo>
                  <a:pt x="8387630" y="3645555"/>
                  <a:pt x="8285451" y="3589817"/>
                  <a:pt x="8159629" y="3631917"/>
                </a:cubicBezTo>
                <a:cubicBezTo>
                  <a:pt x="8033807" y="3674017"/>
                  <a:pt x="7783622" y="3570817"/>
                  <a:pt x="7590221" y="3631917"/>
                </a:cubicBezTo>
                <a:cubicBezTo>
                  <a:pt x="7396820" y="3693017"/>
                  <a:pt x="7232931" y="3598631"/>
                  <a:pt x="6912624" y="3631917"/>
                </a:cubicBezTo>
                <a:cubicBezTo>
                  <a:pt x="6592317" y="3665203"/>
                  <a:pt x="6491226" y="3573342"/>
                  <a:pt x="6343215" y="3631917"/>
                </a:cubicBezTo>
                <a:cubicBezTo>
                  <a:pt x="6195204" y="3690492"/>
                  <a:pt x="6173998" y="3608968"/>
                  <a:pt x="6098369" y="3631917"/>
                </a:cubicBezTo>
                <a:cubicBezTo>
                  <a:pt x="6022740" y="3654866"/>
                  <a:pt x="5899678" y="3617144"/>
                  <a:pt x="5745336" y="3631917"/>
                </a:cubicBezTo>
                <a:cubicBezTo>
                  <a:pt x="5590994" y="3646690"/>
                  <a:pt x="5603734" y="3615737"/>
                  <a:pt x="5500490" y="3631917"/>
                </a:cubicBezTo>
                <a:cubicBezTo>
                  <a:pt x="5397246" y="3648097"/>
                  <a:pt x="5115506" y="3619267"/>
                  <a:pt x="4822893" y="3631917"/>
                </a:cubicBezTo>
                <a:cubicBezTo>
                  <a:pt x="4530280" y="3644567"/>
                  <a:pt x="4308993" y="3573936"/>
                  <a:pt x="4145297" y="3631917"/>
                </a:cubicBezTo>
                <a:cubicBezTo>
                  <a:pt x="3981601" y="3689898"/>
                  <a:pt x="3789250" y="3577277"/>
                  <a:pt x="3575888" y="3631917"/>
                </a:cubicBezTo>
                <a:cubicBezTo>
                  <a:pt x="3362526" y="3686557"/>
                  <a:pt x="3071799" y="3558595"/>
                  <a:pt x="2898291" y="3631917"/>
                </a:cubicBezTo>
                <a:cubicBezTo>
                  <a:pt x="2724783" y="3705239"/>
                  <a:pt x="2411668" y="3567563"/>
                  <a:pt x="2220695" y="3631917"/>
                </a:cubicBezTo>
                <a:cubicBezTo>
                  <a:pt x="2029722" y="3696271"/>
                  <a:pt x="1918514" y="3568812"/>
                  <a:pt x="1651286" y="3631917"/>
                </a:cubicBezTo>
                <a:cubicBezTo>
                  <a:pt x="1384058" y="3695022"/>
                  <a:pt x="1114898" y="3563783"/>
                  <a:pt x="865502" y="3631917"/>
                </a:cubicBezTo>
                <a:cubicBezTo>
                  <a:pt x="616106" y="3700051"/>
                  <a:pt x="723790" y="3602825"/>
                  <a:pt x="620656" y="3631917"/>
                </a:cubicBezTo>
                <a:cubicBezTo>
                  <a:pt x="517522" y="3661009"/>
                  <a:pt x="184132" y="3560750"/>
                  <a:pt x="0" y="3631917"/>
                </a:cubicBezTo>
                <a:cubicBezTo>
                  <a:pt x="-65991" y="3500267"/>
                  <a:pt x="18083" y="3209090"/>
                  <a:pt x="0" y="3076753"/>
                </a:cubicBezTo>
                <a:cubicBezTo>
                  <a:pt x="-18083" y="2944416"/>
                  <a:pt x="53304" y="2727293"/>
                  <a:pt x="0" y="2557907"/>
                </a:cubicBezTo>
                <a:cubicBezTo>
                  <a:pt x="-53304" y="2388521"/>
                  <a:pt x="18548" y="2283132"/>
                  <a:pt x="0" y="2111700"/>
                </a:cubicBezTo>
                <a:cubicBezTo>
                  <a:pt x="-18548" y="1940268"/>
                  <a:pt x="60758" y="1696969"/>
                  <a:pt x="0" y="1520217"/>
                </a:cubicBezTo>
                <a:cubicBezTo>
                  <a:pt x="-60758" y="1343465"/>
                  <a:pt x="41638" y="1282133"/>
                  <a:pt x="0" y="1074010"/>
                </a:cubicBezTo>
                <a:cubicBezTo>
                  <a:pt x="-41638" y="865887"/>
                  <a:pt x="2817" y="688244"/>
                  <a:pt x="0" y="555164"/>
                </a:cubicBezTo>
                <a:cubicBezTo>
                  <a:pt x="-2817" y="422084"/>
                  <a:pt x="15530" y="223046"/>
                  <a:pt x="0" y="0"/>
                </a:cubicBezTo>
                <a:close/>
              </a:path>
              <a:path w="10818769" h="3631917" stroke="0" extrusionOk="0">
                <a:moveTo>
                  <a:pt x="0" y="0"/>
                </a:moveTo>
                <a:cubicBezTo>
                  <a:pt x="280409" y="-2459"/>
                  <a:pt x="409398" y="48247"/>
                  <a:pt x="785784" y="0"/>
                </a:cubicBezTo>
                <a:cubicBezTo>
                  <a:pt x="1162170" y="-48247"/>
                  <a:pt x="1130414" y="37295"/>
                  <a:pt x="1247005" y="0"/>
                </a:cubicBezTo>
                <a:cubicBezTo>
                  <a:pt x="1363596" y="-37295"/>
                  <a:pt x="1424996" y="12546"/>
                  <a:pt x="1491851" y="0"/>
                </a:cubicBezTo>
                <a:cubicBezTo>
                  <a:pt x="1558706" y="-12546"/>
                  <a:pt x="1770989" y="13625"/>
                  <a:pt x="1844885" y="0"/>
                </a:cubicBezTo>
                <a:cubicBezTo>
                  <a:pt x="1918781" y="-13625"/>
                  <a:pt x="2456873" y="34534"/>
                  <a:pt x="2630669" y="0"/>
                </a:cubicBezTo>
                <a:cubicBezTo>
                  <a:pt x="2804465" y="-34534"/>
                  <a:pt x="3070326" y="27166"/>
                  <a:pt x="3308266" y="0"/>
                </a:cubicBezTo>
                <a:cubicBezTo>
                  <a:pt x="3546206" y="-27166"/>
                  <a:pt x="3472166" y="337"/>
                  <a:pt x="3553112" y="0"/>
                </a:cubicBezTo>
                <a:cubicBezTo>
                  <a:pt x="3634058" y="-337"/>
                  <a:pt x="3678898" y="1297"/>
                  <a:pt x="3797957" y="0"/>
                </a:cubicBezTo>
                <a:cubicBezTo>
                  <a:pt x="3917016" y="-1297"/>
                  <a:pt x="4339417" y="94232"/>
                  <a:pt x="4583742" y="0"/>
                </a:cubicBezTo>
                <a:cubicBezTo>
                  <a:pt x="4828068" y="-94232"/>
                  <a:pt x="4767076" y="13460"/>
                  <a:pt x="4828587" y="0"/>
                </a:cubicBezTo>
                <a:cubicBezTo>
                  <a:pt x="4890099" y="-13460"/>
                  <a:pt x="5275881" y="78380"/>
                  <a:pt x="5506184" y="0"/>
                </a:cubicBezTo>
                <a:cubicBezTo>
                  <a:pt x="5736487" y="-78380"/>
                  <a:pt x="5746704" y="18926"/>
                  <a:pt x="5967405" y="0"/>
                </a:cubicBezTo>
                <a:cubicBezTo>
                  <a:pt x="6188106" y="-18926"/>
                  <a:pt x="6464033" y="9228"/>
                  <a:pt x="6645002" y="0"/>
                </a:cubicBezTo>
                <a:cubicBezTo>
                  <a:pt x="6825971" y="-9228"/>
                  <a:pt x="7105589" y="61498"/>
                  <a:pt x="7322598" y="0"/>
                </a:cubicBezTo>
                <a:cubicBezTo>
                  <a:pt x="7539607" y="-61498"/>
                  <a:pt x="7847499" y="50325"/>
                  <a:pt x="8108383" y="0"/>
                </a:cubicBezTo>
                <a:cubicBezTo>
                  <a:pt x="8369267" y="-50325"/>
                  <a:pt x="8500028" y="20816"/>
                  <a:pt x="8677792" y="0"/>
                </a:cubicBezTo>
                <a:cubicBezTo>
                  <a:pt x="8855556" y="-20816"/>
                  <a:pt x="9144759" y="22388"/>
                  <a:pt x="9463576" y="0"/>
                </a:cubicBezTo>
                <a:cubicBezTo>
                  <a:pt x="9782393" y="-22388"/>
                  <a:pt x="9712733" y="36502"/>
                  <a:pt x="9816609" y="0"/>
                </a:cubicBezTo>
                <a:cubicBezTo>
                  <a:pt x="9920485" y="-36502"/>
                  <a:pt x="10173595" y="14871"/>
                  <a:pt x="10277831" y="0"/>
                </a:cubicBezTo>
                <a:cubicBezTo>
                  <a:pt x="10382067" y="-14871"/>
                  <a:pt x="10577580" y="3982"/>
                  <a:pt x="10818769" y="0"/>
                </a:cubicBezTo>
                <a:cubicBezTo>
                  <a:pt x="10820260" y="149326"/>
                  <a:pt x="10782076" y="419920"/>
                  <a:pt x="10818769" y="555164"/>
                </a:cubicBezTo>
                <a:cubicBezTo>
                  <a:pt x="10855462" y="690408"/>
                  <a:pt x="10805312" y="876526"/>
                  <a:pt x="10818769" y="1001371"/>
                </a:cubicBezTo>
                <a:cubicBezTo>
                  <a:pt x="10832226" y="1126216"/>
                  <a:pt x="10766814" y="1380253"/>
                  <a:pt x="10818769" y="1556536"/>
                </a:cubicBezTo>
                <a:cubicBezTo>
                  <a:pt x="10870724" y="1732819"/>
                  <a:pt x="10780065" y="1991880"/>
                  <a:pt x="10818769" y="2148019"/>
                </a:cubicBezTo>
                <a:cubicBezTo>
                  <a:pt x="10857473" y="2304158"/>
                  <a:pt x="10774881" y="2371838"/>
                  <a:pt x="10818769" y="2557907"/>
                </a:cubicBezTo>
                <a:cubicBezTo>
                  <a:pt x="10862657" y="2743976"/>
                  <a:pt x="10797598" y="2885709"/>
                  <a:pt x="10818769" y="2967795"/>
                </a:cubicBezTo>
                <a:cubicBezTo>
                  <a:pt x="10839940" y="3049881"/>
                  <a:pt x="10817677" y="3331745"/>
                  <a:pt x="10818769" y="3631917"/>
                </a:cubicBezTo>
                <a:cubicBezTo>
                  <a:pt x="10514599" y="3670820"/>
                  <a:pt x="10416817" y="3608318"/>
                  <a:pt x="10141172" y="3631917"/>
                </a:cubicBezTo>
                <a:cubicBezTo>
                  <a:pt x="9865527" y="3655516"/>
                  <a:pt x="9895837" y="3611970"/>
                  <a:pt x="9788139" y="3631917"/>
                </a:cubicBezTo>
                <a:cubicBezTo>
                  <a:pt x="9680441" y="3651864"/>
                  <a:pt x="9281299" y="3620167"/>
                  <a:pt x="9002355" y="3631917"/>
                </a:cubicBezTo>
                <a:cubicBezTo>
                  <a:pt x="8723411" y="3643667"/>
                  <a:pt x="8606163" y="3553586"/>
                  <a:pt x="8324758" y="3631917"/>
                </a:cubicBezTo>
                <a:cubicBezTo>
                  <a:pt x="8043353" y="3710248"/>
                  <a:pt x="7771176" y="3573814"/>
                  <a:pt x="7538974" y="3631917"/>
                </a:cubicBezTo>
                <a:cubicBezTo>
                  <a:pt x="7306772" y="3690020"/>
                  <a:pt x="7207629" y="3615926"/>
                  <a:pt x="6969565" y="3631917"/>
                </a:cubicBezTo>
                <a:cubicBezTo>
                  <a:pt x="6731501" y="3647908"/>
                  <a:pt x="6544316" y="3561003"/>
                  <a:pt x="6183781" y="3631917"/>
                </a:cubicBezTo>
                <a:cubicBezTo>
                  <a:pt x="5823246" y="3702831"/>
                  <a:pt x="5610893" y="3596552"/>
                  <a:pt x="5397996" y="3631917"/>
                </a:cubicBezTo>
                <a:cubicBezTo>
                  <a:pt x="5185100" y="3667282"/>
                  <a:pt x="5119573" y="3630442"/>
                  <a:pt x="5044963" y="3631917"/>
                </a:cubicBezTo>
                <a:cubicBezTo>
                  <a:pt x="4970353" y="3633392"/>
                  <a:pt x="4636331" y="3568968"/>
                  <a:pt x="4475554" y="3631917"/>
                </a:cubicBezTo>
                <a:cubicBezTo>
                  <a:pt x="4314777" y="3694866"/>
                  <a:pt x="4106696" y="3580233"/>
                  <a:pt x="3797957" y="3631917"/>
                </a:cubicBezTo>
                <a:cubicBezTo>
                  <a:pt x="3489218" y="3683601"/>
                  <a:pt x="3635770" y="3603763"/>
                  <a:pt x="3553112" y="3631917"/>
                </a:cubicBezTo>
                <a:cubicBezTo>
                  <a:pt x="3470455" y="3660071"/>
                  <a:pt x="3184454" y="3624530"/>
                  <a:pt x="2983703" y="3631917"/>
                </a:cubicBezTo>
                <a:cubicBezTo>
                  <a:pt x="2782952" y="3639304"/>
                  <a:pt x="2475866" y="3599946"/>
                  <a:pt x="2197918" y="3631917"/>
                </a:cubicBezTo>
                <a:cubicBezTo>
                  <a:pt x="1919971" y="3663888"/>
                  <a:pt x="2073695" y="3602758"/>
                  <a:pt x="1953073" y="3631917"/>
                </a:cubicBezTo>
                <a:cubicBezTo>
                  <a:pt x="1832451" y="3661076"/>
                  <a:pt x="1556675" y="3543959"/>
                  <a:pt x="1167288" y="3631917"/>
                </a:cubicBezTo>
                <a:cubicBezTo>
                  <a:pt x="777902" y="3719875"/>
                  <a:pt x="759601" y="3571519"/>
                  <a:pt x="489692" y="3631917"/>
                </a:cubicBezTo>
                <a:cubicBezTo>
                  <a:pt x="219783" y="3692315"/>
                  <a:pt x="192043" y="3585451"/>
                  <a:pt x="0" y="3631917"/>
                </a:cubicBezTo>
                <a:cubicBezTo>
                  <a:pt x="-49734" y="3403280"/>
                  <a:pt x="12268" y="3272578"/>
                  <a:pt x="0" y="3040433"/>
                </a:cubicBezTo>
                <a:cubicBezTo>
                  <a:pt x="-12268" y="2808288"/>
                  <a:pt x="12650" y="2711250"/>
                  <a:pt x="0" y="2521588"/>
                </a:cubicBezTo>
                <a:cubicBezTo>
                  <a:pt x="-12650" y="2331926"/>
                  <a:pt x="9844" y="2209110"/>
                  <a:pt x="0" y="2039062"/>
                </a:cubicBezTo>
                <a:cubicBezTo>
                  <a:pt x="-9844" y="1869014"/>
                  <a:pt x="52701" y="1641282"/>
                  <a:pt x="0" y="1483898"/>
                </a:cubicBezTo>
                <a:cubicBezTo>
                  <a:pt x="-52701" y="1326514"/>
                  <a:pt x="9189" y="1200953"/>
                  <a:pt x="0" y="965052"/>
                </a:cubicBezTo>
                <a:cubicBezTo>
                  <a:pt x="-9189" y="729151"/>
                  <a:pt x="38327" y="734217"/>
                  <a:pt x="0" y="518845"/>
                </a:cubicBezTo>
                <a:cubicBezTo>
                  <a:pt x="-38327" y="303473"/>
                  <a:pt x="27192" y="222455"/>
                  <a:pt x="0" y="0"/>
                </a:cubicBezTo>
                <a:close/>
              </a:path>
            </a:pathLst>
          </a:custGeom>
          <a:ln w="57150">
            <a:solidFill>
              <a:srgbClr val="EE7A3A"/>
            </a:solidFill>
            <a:extLst>
              <a:ext uri="{C807C97D-BFC1-408E-A445-0C87EB9F89A2}">
                <ask:lineSketchStyleProps xmlns:ask="http://schemas.microsoft.com/office/drawing/2018/sketchyshapes" sd="149192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133C8A3-1EED-4C25-AF27-FFCB5E3CA8C0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6CCCDD-1872-4D74-9EE5-3770CA979693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/>
              <a:t>WEEK 3</a:t>
            </a:r>
            <a:endParaRPr lang="ko-KR" altLang="en-US" sz="800" spc="700" dirty="0"/>
          </a:p>
        </p:txBody>
      </p:sp>
    </p:spTree>
    <p:extLst>
      <p:ext uri="{BB962C8B-B14F-4D97-AF65-F5344CB8AC3E}">
        <p14:creationId xmlns:p14="http://schemas.microsoft.com/office/powerpoint/2010/main" val="4273078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D9A4AD-3CD4-4010-9320-35272E14C9EB}"/>
              </a:ext>
            </a:extLst>
          </p:cNvPr>
          <p:cNvSpPr/>
          <p:nvPr/>
        </p:nvSpPr>
        <p:spPr>
          <a:xfrm>
            <a:off x="2261938" y="-660399"/>
            <a:ext cx="7613582" cy="7238999"/>
          </a:xfrm>
          <a:prstGeom prst="rect">
            <a:avLst/>
          </a:prstGeom>
          <a:noFill/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7613582"/>
                      <a:gd name="connsiteY0" fmla="*/ 0 h 7238999"/>
                      <a:gd name="connsiteX1" fmla="*/ 585660 w 7613582"/>
                      <a:gd name="connsiteY1" fmla="*/ 0 h 7238999"/>
                      <a:gd name="connsiteX2" fmla="*/ 1171320 w 7613582"/>
                      <a:gd name="connsiteY2" fmla="*/ 0 h 7238999"/>
                      <a:gd name="connsiteX3" fmla="*/ 1680845 w 7613582"/>
                      <a:gd name="connsiteY3" fmla="*/ 0 h 7238999"/>
                      <a:gd name="connsiteX4" fmla="*/ 2114233 w 7613582"/>
                      <a:gd name="connsiteY4" fmla="*/ 0 h 7238999"/>
                      <a:gd name="connsiteX5" fmla="*/ 2547622 w 7613582"/>
                      <a:gd name="connsiteY5" fmla="*/ 0 h 7238999"/>
                      <a:gd name="connsiteX6" fmla="*/ 3285553 w 7613582"/>
                      <a:gd name="connsiteY6" fmla="*/ 0 h 7238999"/>
                      <a:gd name="connsiteX7" fmla="*/ 3795078 w 7613582"/>
                      <a:gd name="connsiteY7" fmla="*/ 0 h 7238999"/>
                      <a:gd name="connsiteX8" fmla="*/ 4304602 w 7613582"/>
                      <a:gd name="connsiteY8" fmla="*/ 0 h 7238999"/>
                      <a:gd name="connsiteX9" fmla="*/ 4737991 w 7613582"/>
                      <a:gd name="connsiteY9" fmla="*/ 0 h 7238999"/>
                      <a:gd name="connsiteX10" fmla="*/ 5475922 w 7613582"/>
                      <a:gd name="connsiteY10" fmla="*/ 0 h 7238999"/>
                      <a:gd name="connsiteX11" fmla="*/ 5833175 w 7613582"/>
                      <a:gd name="connsiteY11" fmla="*/ 0 h 7238999"/>
                      <a:gd name="connsiteX12" fmla="*/ 6494971 w 7613582"/>
                      <a:gd name="connsiteY12" fmla="*/ 0 h 7238999"/>
                      <a:gd name="connsiteX13" fmla="*/ 7004495 w 7613582"/>
                      <a:gd name="connsiteY13" fmla="*/ 0 h 7238999"/>
                      <a:gd name="connsiteX14" fmla="*/ 7613582 w 7613582"/>
                      <a:gd name="connsiteY14" fmla="*/ 0 h 7238999"/>
                      <a:gd name="connsiteX15" fmla="*/ 7613582 w 7613582"/>
                      <a:gd name="connsiteY15" fmla="*/ 701626 h 7238999"/>
                      <a:gd name="connsiteX16" fmla="*/ 7613582 w 7613582"/>
                      <a:gd name="connsiteY16" fmla="*/ 1186082 h 7238999"/>
                      <a:gd name="connsiteX17" fmla="*/ 7613582 w 7613582"/>
                      <a:gd name="connsiteY17" fmla="*/ 1525758 h 7238999"/>
                      <a:gd name="connsiteX18" fmla="*/ 7613582 w 7613582"/>
                      <a:gd name="connsiteY18" fmla="*/ 2082604 h 7238999"/>
                      <a:gd name="connsiteX19" fmla="*/ 7613582 w 7613582"/>
                      <a:gd name="connsiteY19" fmla="*/ 2711840 h 7238999"/>
                      <a:gd name="connsiteX20" fmla="*/ 7613582 w 7613582"/>
                      <a:gd name="connsiteY20" fmla="*/ 3051517 h 7238999"/>
                      <a:gd name="connsiteX21" fmla="*/ 7613582 w 7613582"/>
                      <a:gd name="connsiteY21" fmla="*/ 3535973 h 7238999"/>
                      <a:gd name="connsiteX22" fmla="*/ 7613582 w 7613582"/>
                      <a:gd name="connsiteY22" fmla="*/ 4092819 h 7238999"/>
                      <a:gd name="connsiteX23" fmla="*/ 7613582 w 7613582"/>
                      <a:gd name="connsiteY23" fmla="*/ 4649665 h 7238999"/>
                      <a:gd name="connsiteX24" fmla="*/ 7613582 w 7613582"/>
                      <a:gd name="connsiteY24" fmla="*/ 5061731 h 7238999"/>
                      <a:gd name="connsiteX25" fmla="*/ 7613582 w 7613582"/>
                      <a:gd name="connsiteY25" fmla="*/ 5618577 h 7238999"/>
                      <a:gd name="connsiteX26" fmla="*/ 7613582 w 7613582"/>
                      <a:gd name="connsiteY26" fmla="*/ 6320203 h 7238999"/>
                      <a:gd name="connsiteX27" fmla="*/ 7613582 w 7613582"/>
                      <a:gd name="connsiteY27" fmla="*/ 6732269 h 7238999"/>
                      <a:gd name="connsiteX28" fmla="*/ 7613582 w 7613582"/>
                      <a:gd name="connsiteY28" fmla="*/ 7238999 h 7238999"/>
                      <a:gd name="connsiteX29" fmla="*/ 6951786 w 7613582"/>
                      <a:gd name="connsiteY29" fmla="*/ 7238999 h 7238999"/>
                      <a:gd name="connsiteX30" fmla="*/ 6366126 w 7613582"/>
                      <a:gd name="connsiteY30" fmla="*/ 7238999 h 7238999"/>
                      <a:gd name="connsiteX31" fmla="*/ 5856602 w 7613582"/>
                      <a:gd name="connsiteY31" fmla="*/ 7238999 h 7238999"/>
                      <a:gd name="connsiteX32" fmla="*/ 5194806 w 7613582"/>
                      <a:gd name="connsiteY32" fmla="*/ 7238999 h 7238999"/>
                      <a:gd name="connsiteX33" fmla="*/ 4685281 w 7613582"/>
                      <a:gd name="connsiteY33" fmla="*/ 7238999 h 7238999"/>
                      <a:gd name="connsiteX34" fmla="*/ 4175757 w 7613582"/>
                      <a:gd name="connsiteY34" fmla="*/ 7238999 h 7238999"/>
                      <a:gd name="connsiteX35" fmla="*/ 3742368 w 7613582"/>
                      <a:gd name="connsiteY35" fmla="*/ 7238999 h 7238999"/>
                      <a:gd name="connsiteX36" fmla="*/ 3385116 w 7613582"/>
                      <a:gd name="connsiteY36" fmla="*/ 7238999 h 7238999"/>
                      <a:gd name="connsiteX37" fmla="*/ 2647184 w 7613582"/>
                      <a:gd name="connsiteY37" fmla="*/ 7238999 h 7238999"/>
                      <a:gd name="connsiteX38" fmla="*/ 1985388 w 7613582"/>
                      <a:gd name="connsiteY38" fmla="*/ 7238999 h 7238999"/>
                      <a:gd name="connsiteX39" fmla="*/ 1551999 w 7613582"/>
                      <a:gd name="connsiteY39" fmla="*/ 7238999 h 7238999"/>
                      <a:gd name="connsiteX40" fmla="*/ 1194747 w 7613582"/>
                      <a:gd name="connsiteY40" fmla="*/ 7238999 h 7238999"/>
                      <a:gd name="connsiteX41" fmla="*/ 761358 w 7613582"/>
                      <a:gd name="connsiteY41" fmla="*/ 7238999 h 7238999"/>
                      <a:gd name="connsiteX42" fmla="*/ 0 w 7613582"/>
                      <a:gd name="connsiteY42" fmla="*/ 7238999 h 7238999"/>
                      <a:gd name="connsiteX43" fmla="*/ 0 w 7613582"/>
                      <a:gd name="connsiteY43" fmla="*/ 6899323 h 7238999"/>
                      <a:gd name="connsiteX44" fmla="*/ 0 w 7613582"/>
                      <a:gd name="connsiteY44" fmla="*/ 6559647 h 7238999"/>
                      <a:gd name="connsiteX45" fmla="*/ 0 w 7613582"/>
                      <a:gd name="connsiteY45" fmla="*/ 6075191 h 7238999"/>
                      <a:gd name="connsiteX46" fmla="*/ 0 w 7613582"/>
                      <a:gd name="connsiteY46" fmla="*/ 5518345 h 7238999"/>
                      <a:gd name="connsiteX47" fmla="*/ 0 w 7613582"/>
                      <a:gd name="connsiteY47" fmla="*/ 4889109 h 7238999"/>
                      <a:gd name="connsiteX48" fmla="*/ 0 w 7613582"/>
                      <a:gd name="connsiteY48" fmla="*/ 4259872 h 7238999"/>
                      <a:gd name="connsiteX49" fmla="*/ 0 w 7613582"/>
                      <a:gd name="connsiteY49" fmla="*/ 3703026 h 7238999"/>
                      <a:gd name="connsiteX50" fmla="*/ 0 w 7613582"/>
                      <a:gd name="connsiteY50" fmla="*/ 3218570 h 7238999"/>
                      <a:gd name="connsiteX51" fmla="*/ 0 w 7613582"/>
                      <a:gd name="connsiteY51" fmla="*/ 2516944 h 7238999"/>
                      <a:gd name="connsiteX52" fmla="*/ 0 w 7613582"/>
                      <a:gd name="connsiteY52" fmla="*/ 2104878 h 7238999"/>
                      <a:gd name="connsiteX53" fmla="*/ 0 w 7613582"/>
                      <a:gd name="connsiteY53" fmla="*/ 1475642 h 7238999"/>
                      <a:gd name="connsiteX54" fmla="*/ 0 w 7613582"/>
                      <a:gd name="connsiteY54" fmla="*/ 918796 h 7238999"/>
                      <a:gd name="connsiteX55" fmla="*/ 0 w 7613582"/>
                      <a:gd name="connsiteY55" fmla="*/ 0 h 7238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7613582" h="7238999" extrusionOk="0">
                        <a:moveTo>
                          <a:pt x="0" y="0"/>
                        </a:moveTo>
                        <a:cubicBezTo>
                          <a:pt x="179973" y="-42437"/>
                          <a:pt x="444328" y="52042"/>
                          <a:pt x="585660" y="0"/>
                        </a:cubicBezTo>
                        <a:cubicBezTo>
                          <a:pt x="726992" y="-52042"/>
                          <a:pt x="898702" y="33809"/>
                          <a:pt x="1171320" y="0"/>
                        </a:cubicBezTo>
                        <a:cubicBezTo>
                          <a:pt x="1443938" y="-33809"/>
                          <a:pt x="1449249" y="8287"/>
                          <a:pt x="1680845" y="0"/>
                        </a:cubicBezTo>
                        <a:cubicBezTo>
                          <a:pt x="1912441" y="-8287"/>
                          <a:pt x="1957740" y="51006"/>
                          <a:pt x="2114233" y="0"/>
                        </a:cubicBezTo>
                        <a:cubicBezTo>
                          <a:pt x="2270726" y="-51006"/>
                          <a:pt x="2361008" y="16070"/>
                          <a:pt x="2547622" y="0"/>
                        </a:cubicBezTo>
                        <a:cubicBezTo>
                          <a:pt x="2734236" y="-16070"/>
                          <a:pt x="3039641" y="86592"/>
                          <a:pt x="3285553" y="0"/>
                        </a:cubicBezTo>
                        <a:cubicBezTo>
                          <a:pt x="3531465" y="-86592"/>
                          <a:pt x="3617126" y="34128"/>
                          <a:pt x="3795078" y="0"/>
                        </a:cubicBezTo>
                        <a:cubicBezTo>
                          <a:pt x="3973030" y="-34128"/>
                          <a:pt x="4073107" y="40808"/>
                          <a:pt x="4304602" y="0"/>
                        </a:cubicBezTo>
                        <a:cubicBezTo>
                          <a:pt x="4536097" y="-40808"/>
                          <a:pt x="4614623" y="35081"/>
                          <a:pt x="4737991" y="0"/>
                        </a:cubicBezTo>
                        <a:cubicBezTo>
                          <a:pt x="4861359" y="-35081"/>
                          <a:pt x="5159970" y="41508"/>
                          <a:pt x="5475922" y="0"/>
                        </a:cubicBezTo>
                        <a:cubicBezTo>
                          <a:pt x="5791874" y="-41508"/>
                          <a:pt x="5751024" y="10007"/>
                          <a:pt x="5833175" y="0"/>
                        </a:cubicBezTo>
                        <a:cubicBezTo>
                          <a:pt x="5915326" y="-10007"/>
                          <a:pt x="6217663" y="25704"/>
                          <a:pt x="6494971" y="0"/>
                        </a:cubicBezTo>
                        <a:cubicBezTo>
                          <a:pt x="6772279" y="-25704"/>
                          <a:pt x="6792174" y="28467"/>
                          <a:pt x="7004495" y="0"/>
                        </a:cubicBezTo>
                        <a:cubicBezTo>
                          <a:pt x="7216816" y="-28467"/>
                          <a:pt x="7310665" y="11333"/>
                          <a:pt x="7613582" y="0"/>
                        </a:cubicBezTo>
                        <a:cubicBezTo>
                          <a:pt x="7676807" y="266671"/>
                          <a:pt x="7592660" y="529380"/>
                          <a:pt x="7613582" y="701626"/>
                        </a:cubicBezTo>
                        <a:cubicBezTo>
                          <a:pt x="7634504" y="873872"/>
                          <a:pt x="7582038" y="960172"/>
                          <a:pt x="7613582" y="1186082"/>
                        </a:cubicBezTo>
                        <a:cubicBezTo>
                          <a:pt x="7645126" y="1411992"/>
                          <a:pt x="7603045" y="1395355"/>
                          <a:pt x="7613582" y="1525758"/>
                        </a:cubicBezTo>
                        <a:cubicBezTo>
                          <a:pt x="7624119" y="1656161"/>
                          <a:pt x="7564794" y="1935427"/>
                          <a:pt x="7613582" y="2082604"/>
                        </a:cubicBezTo>
                        <a:cubicBezTo>
                          <a:pt x="7662370" y="2229781"/>
                          <a:pt x="7549848" y="2526434"/>
                          <a:pt x="7613582" y="2711840"/>
                        </a:cubicBezTo>
                        <a:cubicBezTo>
                          <a:pt x="7677316" y="2897246"/>
                          <a:pt x="7587968" y="2896597"/>
                          <a:pt x="7613582" y="3051517"/>
                        </a:cubicBezTo>
                        <a:cubicBezTo>
                          <a:pt x="7639196" y="3206437"/>
                          <a:pt x="7568285" y="3411993"/>
                          <a:pt x="7613582" y="3535973"/>
                        </a:cubicBezTo>
                        <a:cubicBezTo>
                          <a:pt x="7658879" y="3659953"/>
                          <a:pt x="7601839" y="3930836"/>
                          <a:pt x="7613582" y="4092819"/>
                        </a:cubicBezTo>
                        <a:cubicBezTo>
                          <a:pt x="7625325" y="4254802"/>
                          <a:pt x="7553490" y="4407133"/>
                          <a:pt x="7613582" y="4649665"/>
                        </a:cubicBezTo>
                        <a:cubicBezTo>
                          <a:pt x="7673674" y="4892197"/>
                          <a:pt x="7584506" y="4974340"/>
                          <a:pt x="7613582" y="5061731"/>
                        </a:cubicBezTo>
                        <a:cubicBezTo>
                          <a:pt x="7642658" y="5149122"/>
                          <a:pt x="7581796" y="5458258"/>
                          <a:pt x="7613582" y="5618577"/>
                        </a:cubicBezTo>
                        <a:cubicBezTo>
                          <a:pt x="7645368" y="5778896"/>
                          <a:pt x="7580266" y="5980876"/>
                          <a:pt x="7613582" y="6320203"/>
                        </a:cubicBezTo>
                        <a:cubicBezTo>
                          <a:pt x="7646898" y="6659530"/>
                          <a:pt x="7600494" y="6614891"/>
                          <a:pt x="7613582" y="6732269"/>
                        </a:cubicBezTo>
                        <a:cubicBezTo>
                          <a:pt x="7626670" y="6849647"/>
                          <a:pt x="7603728" y="7020007"/>
                          <a:pt x="7613582" y="7238999"/>
                        </a:cubicBezTo>
                        <a:cubicBezTo>
                          <a:pt x="7377884" y="7270814"/>
                          <a:pt x="7096444" y="7169782"/>
                          <a:pt x="6951786" y="7238999"/>
                        </a:cubicBezTo>
                        <a:cubicBezTo>
                          <a:pt x="6807128" y="7308216"/>
                          <a:pt x="6575655" y="7200760"/>
                          <a:pt x="6366126" y="7238999"/>
                        </a:cubicBezTo>
                        <a:cubicBezTo>
                          <a:pt x="6156597" y="7277238"/>
                          <a:pt x="5993052" y="7181064"/>
                          <a:pt x="5856602" y="7238999"/>
                        </a:cubicBezTo>
                        <a:cubicBezTo>
                          <a:pt x="5720152" y="7296934"/>
                          <a:pt x="5368768" y="7163671"/>
                          <a:pt x="5194806" y="7238999"/>
                        </a:cubicBezTo>
                        <a:cubicBezTo>
                          <a:pt x="5020844" y="7314327"/>
                          <a:pt x="4845675" y="7198411"/>
                          <a:pt x="4685281" y="7238999"/>
                        </a:cubicBezTo>
                        <a:cubicBezTo>
                          <a:pt x="4524888" y="7279587"/>
                          <a:pt x="4290741" y="7181751"/>
                          <a:pt x="4175757" y="7238999"/>
                        </a:cubicBezTo>
                        <a:cubicBezTo>
                          <a:pt x="4060773" y="7296247"/>
                          <a:pt x="3939839" y="7233836"/>
                          <a:pt x="3742368" y="7238999"/>
                        </a:cubicBezTo>
                        <a:cubicBezTo>
                          <a:pt x="3544897" y="7244162"/>
                          <a:pt x="3519802" y="7213854"/>
                          <a:pt x="3385116" y="7238999"/>
                        </a:cubicBezTo>
                        <a:cubicBezTo>
                          <a:pt x="3250430" y="7264144"/>
                          <a:pt x="2963141" y="7180793"/>
                          <a:pt x="2647184" y="7238999"/>
                        </a:cubicBezTo>
                        <a:cubicBezTo>
                          <a:pt x="2331227" y="7297205"/>
                          <a:pt x="2145114" y="7175208"/>
                          <a:pt x="1985388" y="7238999"/>
                        </a:cubicBezTo>
                        <a:cubicBezTo>
                          <a:pt x="1825662" y="7302790"/>
                          <a:pt x="1689779" y="7221885"/>
                          <a:pt x="1551999" y="7238999"/>
                        </a:cubicBezTo>
                        <a:cubicBezTo>
                          <a:pt x="1414219" y="7256113"/>
                          <a:pt x="1283875" y="7197432"/>
                          <a:pt x="1194747" y="7238999"/>
                        </a:cubicBezTo>
                        <a:cubicBezTo>
                          <a:pt x="1105619" y="7280566"/>
                          <a:pt x="919886" y="7235904"/>
                          <a:pt x="761358" y="7238999"/>
                        </a:cubicBezTo>
                        <a:cubicBezTo>
                          <a:pt x="602830" y="7242094"/>
                          <a:pt x="380413" y="7182137"/>
                          <a:pt x="0" y="7238999"/>
                        </a:cubicBezTo>
                        <a:cubicBezTo>
                          <a:pt x="-15659" y="7134817"/>
                          <a:pt x="18632" y="7048443"/>
                          <a:pt x="0" y="6899323"/>
                        </a:cubicBezTo>
                        <a:cubicBezTo>
                          <a:pt x="-18632" y="6750203"/>
                          <a:pt x="14685" y="6704958"/>
                          <a:pt x="0" y="6559647"/>
                        </a:cubicBezTo>
                        <a:cubicBezTo>
                          <a:pt x="-14685" y="6414336"/>
                          <a:pt x="55476" y="6254398"/>
                          <a:pt x="0" y="6075191"/>
                        </a:cubicBezTo>
                        <a:cubicBezTo>
                          <a:pt x="-55476" y="5895984"/>
                          <a:pt x="5314" y="5673525"/>
                          <a:pt x="0" y="5518345"/>
                        </a:cubicBezTo>
                        <a:cubicBezTo>
                          <a:pt x="-5314" y="5363165"/>
                          <a:pt x="70395" y="5172379"/>
                          <a:pt x="0" y="4889109"/>
                        </a:cubicBezTo>
                        <a:cubicBezTo>
                          <a:pt x="-70395" y="4605839"/>
                          <a:pt x="63150" y="4543649"/>
                          <a:pt x="0" y="4259872"/>
                        </a:cubicBezTo>
                        <a:cubicBezTo>
                          <a:pt x="-63150" y="3976095"/>
                          <a:pt x="22583" y="3886930"/>
                          <a:pt x="0" y="3703026"/>
                        </a:cubicBezTo>
                        <a:cubicBezTo>
                          <a:pt x="-22583" y="3519122"/>
                          <a:pt x="32266" y="3441778"/>
                          <a:pt x="0" y="3218570"/>
                        </a:cubicBezTo>
                        <a:cubicBezTo>
                          <a:pt x="-32266" y="2995362"/>
                          <a:pt x="47810" y="2814754"/>
                          <a:pt x="0" y="2516944"/>
                        </a:cubicBezTo>
                        <a:cubicBezTo>
                          <a:pt x="-47810" y="2219134"/>
                          <a:pt x="42453" y="2237513"/>
                          <a:pt x="0" y="2104878"/>
                        </a:cubicBezTo>
                        <a:cubicBezTo>
                          <a:pt x="-42453" y="1972243"/>
                          <a:pt x="10561" y="1748061"/>
                          <a:pt x="0" y="1475642"/>
                        </a:cubicBezTo>
                        <a:cubicBezTo>
                          <a:pt x="-10561" y="1203223"/>
                          <a:pt x="60174" y="1062653"/>
                          <a:pt x="0" y="918796"/>
                        </a:cubicBezTo>
                        <a:cubicBezTo>
                          <a:pt x="-60174" y="774939"/>
                          <a:pt x="56783" y="30065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3CA58E-691A-4F46-9DF3-9BE726E479DA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FE9D7-6E1E-4E83-862D-DEB571EBDDFA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/>
              <a:t>WEEK 3</a:t>
            </a:r>
            <a:endParaRPr lang="ko-KR" altLang="en-US" sz="800" spc="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16168E-2F66-4AD5-B71B-AAF46B7F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16" y="-8045757"/>
            <a:ext cx="6347425" cy="142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86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D9A4AD-3CD4-4010-9320-35272E14C9EB}"/>
              </a:ext>
            </a:extLst>
          </p:cNvPr>
          <p:cNvSpPr/>
          <p:nvPr/>
        </p:nvSpPr>
        <p:spPr>
          <a:xfrm>
            <a:off x="4549913" y="684696"/>
            <a:ext cx="3092174" cy="5716104"/>
          </a:xfrm>
          <a:prstGeom prst="rect">
            <a:avLst/>
          </a:prstGeom>
          <a:noFill/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520891062">
                  <a:custGeom>
                    <a:avLst/>
                    <a:gdLst>
                      <a:gd name="connsiteX0" fmla="*/ 0 w 3092174"/>
                      <a:gd name="connsiteY0" fmla="*/ 0 h 5716104"/>
                      <a:gd name="connsiteX1" fmla="*/ 515362 w 3092174"/>
                      <a:gd name="connsiteY1" fmla="*/ 0 h 5716104"/>
                      <a:gd name="connsiteX2" fmla="*/ 1030725 w 3092174"/>
                      <a:gd name="connsiteY2" fmla="*/ 0 h 5716104"/>
                      <a:gd name="connsiteX3" fmla="*/ 1515165 w 3092174"/>
                      <a:gd name="connsiteY3" fmla="*/ 0 h 5716104"/>
                      <a:gd name="connsiteX4" fmla="*/ 1968684 w 3092174"/>
                      <a:gd name="connsiteY4" fmla="*/ 0 h 5716104"/>
                      <a:gd name="connsiteX5" fmla="*/ 2422203 w 3092174"/>
                      <a:gd name="connsiteY5" fmla="*/ 0 h 5716104"/>
                      <a:gd name="connsiteX6" fmla="*/ 3092174 w 3092174"/>
                      <a:gd name="connsiteY6" fmla="*/ 0 h 5716104"/>
                      <a:gd name="connsiteX7" fmla="*/ 3092174 w 3092174"/>
                      <a:gd name="connsiteY7" fmla="*/ 514449 h 5716104"/>
                      <a:gd name="connsiteX8" fmla="*/ 3092174 w 3092174"/>
                      <a:gd name="connsiteY8" fmla="*/ 971738 h 5716104"/>
                      <a:gd name="connsiteX9" fmla="*/ 3092174 w 3092174"/>
                      <a:gd name="connsiteY9" fmla="*/ 1543348 h 5716104"/>
                      <a:gd name="connsiteX10" fmla="*/ 3092174 w 3092174"/>
                      <a:gd name="connsiteY10" fmla="*/ 2172120 h 5716104"/>
                      <a:gd name="connsiteX11" fmla="*/ 3092174 w 3092174"/>
                      <a:gd name="connsiteY11" fmla="*/ 2629408 h 5716104"/>
                      <a:gd name="connsiteX12" fmla="*/ 3092174 w 3092174"/>
                      <a:gd name="connsiteY12" fmla="*/ 3258179 h 5716104"/>
                      <a:gd name="connsiteX13" fmla="*/ 3092174 w 3092174"/>
                      <a:gd name="connsiteY13" fmla="*/ 3829790 h 5716104"/>
                      <a:gd name="connsiteX14" fmla="*/ 3092174 w 3092174"/>
                      <a:gd name="connsiteY14" fmla="*/ 4287078 h 5716104"/>
                      <a:gd name="connsiteX15" fmla="*/ 3092174 w 3092174"/>
                      <a:gd name="connsiteY15" fmla="*/ 4687205 h 5716104"/>
                      <a:gd name="connsiteX16" fmla="*/ 3092174 w 3092174"/>
                      <a:gd name="connsiteY16" fmla="*/ 5201655 h 5716104"/>
                      <a:gd name="connsiteX17" fmla="*/ 3092174 w 3092174"/>
                      <a:gd name="connsiteY17" fmla="*/ 5716104 h 5716104"/>
                      <a:gd name="connsiteX18" fmla="*/ 2576812 w 3092174"/>
                      <a:gd name="connsiteY18" fmla="*/ 5716104 h 5716104"/>
                      <a:gd name="connsiteX19" fmla="*/ 2092371 w 3092174"/>
                      <a:gd name="connsiteY19" fmla="*/ 5716104 h 5716104"/>
                      <a:gd name="connsiteX20" fmla="*/ 1669774 w 3092174"/>
                      <a:gd name="connsiteY20" fmla="*/ 5716104 h 5716104"/>
                      <a:gd name="connsiteX21" fmla="*/ 1216255 w 3092174"/>
                      <a:gd name="connsiteY21" fmla="*/ 5716104 h 5716104"/>
                      <a:gd name="connsiteX22" fmla="*/ 639049 w 3092174"/>
                      <a:gd name="connsiteY22" fmla="*/ 5716104 h 5716104"/>
                      <a:gd name="connsiteX23" fmla="*/ 0 w 3092174"/>
                      <a:gd name="connsiteY23" fmla="*/ 5716104 h 5716104"/>
                      <a:gd name="connsiteX24" fmla="*/ 0 w 3092174"/>
                      <a:gd name="connsiteY24" fmla="*/ 5201655 h 5716104"/>
                      <a:gd name="connsiteX25" fmla="*/ 0 w 3092174"/>
                      <a:gd name="connsiteY25" fmla="*/ 4687205 h 5716104"/>
                      <a:gd name="connsiteX26" fmla="*/ 0 w 3092174"/>
                      <a:gd name="connsiteY26" fmla="*/ 4115595 h 5716104"/>
                      <a:gd name="connsiteX27" fmla="*/ 0 w 3092174"/>
                      <a:gd name="connsiteY27" fmla="*/ 3429662 h 5716104"/>
                      <a:gd name="connsiteX28" fmla="*/ 0 w 3092174"/>
                      <a:gd name="connsiteY28" fmla="*/ 2915213 h 5716104"/>
                      <a:gd name="connsiteX29" fmla="*/ 0 w 3092174"/>
                      <a:gd name="connsiteY29" fmla="*/ 2343603 h 5716104"/>
                      <a:gd name="connsiteX30" fmla="*/ 0 w 3092174"/>
                      <a:gd name="connsiteY30" fmla="*/ 1886314 h 5716104"/>
                      <a:gd name="connsiteX31" fmla="*/ 0 w 3092174"/>
                      <a:gd name="connsiteY31" fmla="*/ 1200382 h 5716104"/>
                      <a:gd name="connsiteX32" fmla="*/ 0 w 3092174"/>
                      <a:gd name="connsiteY32" fmla="*/ 571610 h 5716104"/>
                      <a:gd name="connsiteX33" fmla="*/ 0 w 3092174"/>
                      <a:gd name="connsiteY33" fmla="*/ 0 h 571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3092174" h="5716104" extrusionOk="0">
                        <a:moveTo>
                          <a:pt x="0" y="0"/>
                        </a:moveTo>
                        <a:cubicBezTo>
                          <a:pt x="242154" y="-59488"/>
                          <a:pt x="265594" y="54685"/>
                          <a:pt x="515362" y="0"/>
                        </a:cubicBezTo>
                        <a:cubicBezTo>
                          <a:pt x="765130" y="-54685"/>
                          <a:pt x="892375" y="18307"/>
                          <a:pt x="1030725" y="0"/>
                        </a:cubicBezTo>
                        <a:cubicBezTo>
                          <a:pt x="1169075" y="-18307"/>
                          <a:pt x="1399464" y="42833"/>
                          <a:pt x="1515165" y="0"/>
                        </a:cubicBezTo>
                        <a:cubicBezTo>
                          <a:pt x="1630866" y="-42833"/>
                          <a:pt x="1846487" y="26366"/>
                          <a:pt x="1968684" y="0"/>
                        </a:cubicBezTo>
                        <a:cubicBezTo>
                          <a:pt x="2090881" y="-26366"/>
                          <a:pt x="2223454" y="18229"/>
                          <a:pt x="2422203" y="0"/>
                        </a:cubicBezTo>
                        <a:cubicBezTo>
                          <a:pt x="2620952" y="-18229"/>
                          <a:pt x="2846173" y="32737"/>
                          <a:pt x="3092174" y="0"/>
                        </a:cubicBezTo>
                        <a:cubicBezTo>
                          <a:pt x="3102214" y="123776"/>
                          <a:pt x="3037174" y="268897"/>
                          <a:pt x="3092174" y="514449"/>
                        </a:cubicBezTo>
                        <a:cubicBezTo>
                          <a:pt x="3147174" y="760001"/>
                          <a:pt x="3072616" y="750388"/>
                          <a:pt x="3092174" y="971738"/>
                        </a:cubicBezTo>
                        <a:cubicBezTo>
                          <a:pt x="3111732" y="1193088"/>
                          <a:pt x="3073229" y="1414688"/>
                          <a:pt x="3092174" y="1543348"/>
                        </a:cubicBezTo>
                        <a:cubicBezTo>
                          <a:pt x="3111119" y="1672008"/>
                          <a:pt x="3068186" y="1891231"/>
                          <a:pt x="3092174" y="2172120"/>
                        </a:cubicBezTo>
                        <a:cubicBezTo>
                          <a:pt x="3116162" y="2453009"/>
                          <a:pt x="3049419" y="2418350"/>
                          <a:pt x="3092174" y="2629408"/>
                        </a:cubicBezTo>
                        <a:cubicBezTo>
                          <a:pt x="3134929" y="2840466"/>
                          <a:pt x="3024027" y="3071292"/>
                          <a:pt x="3092174" y="3258179"/>
                        </a:cubicBezTo>
                        <a:cubicBezTo>
                          <a:pt x="3160321" y="3445066"/>
                          <a:pt x="3091162" y="3699688"/>
                          <a:pt x="3092174" y="3829790"/>
                        </a:cubicBezTo>
                        <a:cubicBezTo>
                          <a:pt x="3093186" y="3959892"/>
                          <a:pt x="3069650" y="4069231"/>
                          <a:pt x="3092174" y="4287078"/>
                        </a:cubicBezTo>
                        <a:cubicBezTo>
                          <a:pt x="3114698" y="4504925"/>
                          <a:pt x="3047352" y="4532090"/>
                          <a:pt x="3092174" y="4687205"/>
                        </a:cubicBezTo>
                        <a:cubicBezTo>
                          <a:pt x="3136996" y="4842320"/>
                          <a:pt x="3090503" y="5065093"/>
                          <a:pt x="3092174" y="5201655"/>
                        </a:cubicBezTo>
                        <a:cubicBezTo>
                          <a:pt x="3093845" y="5338217"/>
                          <a:pt x="3068985" y="5462740"/>
                          <a:pt x="3092174" y="5716104"/>
                        </a:cubicBezTo>
                        <a:cubicBezTo>
                          <a:pt x="2915134" y="5751255"/>
                          <a:pt x="2789958" y="5713042"/>
                          <a:pt x="2576812" y="5716104"/>
                        </a:cubicBezTo>
                        <a:cubicBezTo>
                          <a:pt x="2363666" y="5719166"/>
                          <a:pt x="2247664" y="5699039"/>
                          <a:pt x="2092371" y="5716104"/>
                        </a:cubicBezTo>
                        <a:cubicBezTo>
                          <a:pt x="1937078" y="5733169"/>
                          <a:pt x="1781133" y="5690933"/>
                          <a:pt x="1669774" y="5716104"/>
                        </a:cubicBezTo>
                        <a:cubicBezTo>
                          <a:pt x="1558415" y="5741275"/>
                          <a:pt x="1351674" y="5663185"/>
                          <a:pt x="1216255" y="5716104"/>
                        </a:cubicBezTo>
                        <a:cubicBezTo>
                          <a:pt x="1080836" y="5769023"/>
                          <a:pt x="878765" y="5714498"/>
                          <a:pt x="639049" y="5716104"/>
                        </a:cubicBezTo>
                        <a:cubicBezTo>
                          <a:pt x="399333" y="5717710"/>
                          <a:pt x="148993" y="5711938"/>
                          <a:pt x="0" y="5716104"/>
                        </a:cubicBezTo>
                        <a:cubicBezTo>
                          <a:pt x="-18490" y="5473394"/>
                          <a:pt x="55860" y="5406078"/>
                          <a:pt x="0" y="5201655"/>
                        </a:cubicBezTo>
                        <a:cubicBezTo>
                          <a:pt x="-55860" y="4997232"/>
                          <a:pt x="54751" y="4873778"/>
                          <a:pt x="0" y="4687205"/>
                        </a:cubicBezTo>
                        <a:cubicBezTo>
                          <a:pt x="-54751" y="4500632"/>
                          <a:pt x="34338" y="4283356"/>
                          <a:pt x="0" y="4115595"/>
                        </a:cubicBezTo>
                        <a:cubicBezTo>
                          <a:pt x="-34338" y="3947834"/>
                          <a:pt x="32101" y="3580934"/>
                          <a:pt x="0" y="3429662"/>
                        </a:cubicBezTo>
                        <a:cubicBezTo>
                          <a:pt x="-32101" y="3278390"/>
                          <a:pt x="46472" y="3068688"/>
                          <a:pt x="0" y="2915213"/>
                        </a:cubicBezTo>
                        <a:cubicBezTo>
                          <a:pt x="-46472" y="2761738"/>
                          <a:pt x="31871" y="2617119"/>
                          <a:pt x="0" y="2343603"/>
                        </a:cubicBezTo>
                        <a:cubicBezTo>
                          <a:pt x="-31871" y="2070087"/>
                          <a:pt x="42522" y="1995573"/>
                          <a:pt x="0" y="1886314"/>
                        </a:cubicBezTo>
                        <a:cubicBezTo>
                          <a:pt x="-42522" y="1777055"/>
                          <a:pt x="19681" y="1416929"/>
                          <a:pt x="0" y="1200382"/>
                        </a:cubicBezTo>
                        <a:cubicBezTo>
                          <a:pt x="-19681" y="983835"/>
                          <a:pt x="48760" y="700312"/>
                          <a:pt x="0" y="571610"/>
                        </a:cubicBezTo>
                        <a:cubicBezTo>
                          <a:pt x="-48760" y="442908"/>
                          <a:pt x="13787" y="2587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0AFDC36-7170-47E4-AF01-3987150B57D1}"/>
              </a:ext>
            </a:extLst>
          </p:cNvPr>
          <p:cNvSpPr/>
          <p:nvPr/>
        </p:nvSpPr>
        <p:spPr>
          <a:xfrm>
            <a:off x="282713" y="282713"/>
            <a:ext cx="251791" cy="251791"/>
          </a:xfrm>
          <a:custGeom>
            <a:avLst/>
            <a:gdLst>
              <a:gd name="connsiteX0" fmla="*/ 0 w 251791"/>
              <a:gd name="connsiteY0" fmla="*/ 125896 h 251791"/>
              <a:gd name="connsiteX1" fmla="*/ 125896 w 251791"/>
              <a:gd name="connsiteY1" fmla="*/ 0 h 251791"/>
              <a:gd name="connsiteX2" fmla="*/ 251792 w 251791"/>
              <a:gd name="connsiteY2" fmla="*/ 125896 h 251791"/>
              <a:gd name="connsiteX3" fmla="*/ 125896 w 251791"/>
              <a:gd name="connsiteY3" fmla="*/ 251792 h 251791"/>
              <a:gd name="connsiteX4" fmla="*/ 0 w 251791"/>
              <a:gd name="connsiteY4" fmla="*/ 125896 h 25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251791" extrusionOk="0">
                <a:moveTo>
                  <a:pt x="0" y="125896"/>
                </a:moveTo>
                <a:cubicBezTo>
                  <a:pt x="9604" y="54422"/>
                  <a:pt x="53290" y="1102"/>
                  <a:pt x="125896" y="0"/>
                </a:cubicBezTo>
                <a:cubicBezTo>
                  <a:pt x="204103" y="-8017"/>
                  <a:pt x="256973" y="44243"/>
                  <a:pt x="251792" y="125896"/>
                </a:cubicBezTo>
                <a:cubicBezTo>
                  <a:pt x="256428" y="195267"/>
                  <a:pt x="193802" y="252970"/>
                  <a:pt x="125896" y="251792"/>
                </a:cubicBezTo>
                <a:cubicBezTo>
                  <a:pt x="59958" y="248370"/>
                  <a:pt x="2069" y="181290"/>
                  <a:pt x="0" y="12589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4309557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88EED9-4A2A-4242-8F90-63C0D955AB3F}"/>
              </a:ext>
            </a:extLst>
          </p:cNvPr>
          <p:cNvGrpSpPr/>
          <p:nvPr/>
        </p:nvGrpSpPr>
        <p:grpSpPr>
          <a:xfrm>
            <a:off x="5139699" y="976244"/>
            <a:ext cx="1912602" cy="5245652"/>
            <a:chOff x="5139699" y="976244"/>
            <a:chExt cx="1912602" cy="52456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E3C6EC-734C-49CB-84AC-1449AD06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699" y="976244"/>
              <a:ext cx="1912602" cy="524565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2617A1-1346-471C-971D-BCF743853107}"/>
                </a:ext>
              </a:extLst>
            </p:cNvPr>
            <p:cNvSpPr/>
            <p:nvPr/>
          </p:nvSpPr>
          <p:spPr>
            <a:xfrm>
              <a:off x="5139699" y="2247900"/>
              <a:ext cx="1912602" cy="66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BB007E-8C79-4B0D-ABD8-F79397E53197}"/>
              </a:ext>
            </a:extLst>
          </p:cNvPr>
          <p:cNvSpPr txBox="1"/>
          <p:nvPr/>
        </p:nvSpPr>
        <p:spPr>
          <a:xfrm>
            <a:off x="534504" y="319060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700" dirty="0"/>
              <a:t>WEEK 4</a:t>
            </a:r>
            <a:endParaRPr lang="ko-KR" altLang="en-US" sz="800" spc="700" dirty="0"/>
          </a:p>
        </p:txBody>
      </p:sp>
    </p:spTree>
    <p:extLst>
      <p:ext uri="{BB962C8B-B14F-4D97-AF65-F5344CB8AC3E}">
        <p14:creationId xmlns:p14="http://schemas.microsoft.com/office/powerpoint/2010/main" val="1276003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66</Words>
  <Application>Microsoft Office PowerPoint</Application>
  <PresentationFormat>와이드스크린</PresentationFormat>
  <Paragraphs>33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경준</dc:creator>
  <cp:lastModifiedBy>박 경준</cp:lastModifiedBy>
  <cp:revision>16</cp:revision>
  <dcterms:created xsi:type="dcterms:W3CDTF">2023-08-15T02:57:02Z</dcterms:created>
  <dcterms:modified xsi:type="dcterms:W3CDTF">2023-08-15T05:03:39Z</dcterms:modified>
</cp:coreProperties>
</file>